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3" r:id="rId9"/>
    <p:sldId id="269" r:id="rId10"/>
    <p:sldId id="270" r:id="rId11"/>
    <p:sldId id="271" r:id="rId12"/>
    <p:sldId id="262" r:id="rId13"/>
    <p:sldId id="274" r:id="rId14"/>
    <p:sldId id="264" r:id="rId15"/>
    <p:sldId id="266" r:id="rId16"/>
    <p:sldId id="267" r:id="rId17"/>
  </p:sldIdLst>
  <p:sldSz cx="6858000" cy="9906000" type="A4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091269"/>
            <a:ext cx="4965726" cy="480939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900660"/>
            <a:ext cx="4965726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71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934181"/>
            <a:ext cx="4965725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90600"/>
            <a:ext cx="4965726" cy="525874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752803"/>
            <a:ext cx="4965725" cy="71314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1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091267"/>
            <a:ext cx="4965726" cy="2861733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283200"/>
            <a:ext cx="4965726" cy="34120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92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091267"/>
            <a:ext cx="4500787" cy="3355985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447252"/>
            <a:ext cx="4095869" cy="49425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284282"/>
            <a:ext cx="4965726" cy="24214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1402922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775471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17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512735"/>
            <a:ext cx="4965727" cy="238792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8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861734"/>
            <a:ext cx="16580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852334"/>
            <a:ext cx="164706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861734"/>
            <a:ext cx="1652066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852334"/>
            <a:ext cx="1658003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861734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852334"/>
            <a:ext cx="1649744" cy="5184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92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6140260"/>
            <a:ext cx="1654209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191934"/>
            <a:ext cx="1654209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972640"/>
            <a:ext cx="1654209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6140260"/>
            <a:ext cx="164885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191934"/>
            <a:ext cx="1648850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972639"/>
            <a:ext cx="1651034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6140260"/>
            <a:ext cx="164974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191934"/>
            <a:ext cx="1649744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972636"/>
            <a:ext cx="1651928" cy="9521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3081867"/>
            <a:ext cx="0" cy="57234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3081867"/>
            <a:ext cx="0" cy="57299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65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00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621421"/>
            <a:ext cx="986095" cy="8415514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116852"/>
            <a:ext cx="4176609" cy="792008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52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7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4133616"/>
            <a:ext cx="4965725" cy="276704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900661"/>
            <a:ext cx="4965726" cy="12428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3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976388"/>
            <a:ext cx="2473585" cy="60605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969913"/>
            <a:ext cx="2473586" cy="606702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28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51667"/>
            <a:ext cx="247358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751667"/>
            <a:ext cx="2473585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632200"/>
            <a:ext cx="2473585" cy="540473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97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3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1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091267"/>
            <a:ext cx="1913597" cy="2091267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091267"/>
            <a:ext cx="2923510" cy="6604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520073"/>
            <a:ext cx="1913597" cy="41825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678277"/>
            <a:ext cx="2865506" cy="2274723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651000"/>
            <a:ext cx="1800694" cy="660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283200"/>
            <a:ext cx="2861046" cy="19812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6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421467"/>
            <a:ext cx="2114550" cy="4072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60400"/>
            <a:ext cx="1200150" cy="2311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805333"/>
            <a:ext cx="742950" cy="14308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852333"/>
            <a:ext cx="3143250" cy="60536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4182533"/>
            <a:ext cx="1771650" cy="3412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53926"/>
            <a:ext cx="5291535" cy="2022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965337"/>
            <a:ext cx="5033741" cy="606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277284" y="2720954"/>
            <a:ext cx="1430865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B7F241-20C1-45BA-998E-3FD1477AC3B5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334795" y="4793154"/>
            <a:ext cx="5575259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427175"/>
            <a:ext cx="471610" cy="11088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5431-2386-4E32-9714-C3EBD83BAB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569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342905" rtl="0" eaLnBrk="1" latinLnBrk="1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1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okchowelfare.or.kr/RACE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maps/d/viewer?mid=1bm5QTbtfZOpekzFSFFIpYRdsohmZqiQu&amp;ll=38.21610669294553,128.56649102985534&amp;z=17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1073474" y="3151764"/>
            <a:ext cx="5147526" cy="24726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6180" y="8969816"/>
            <a:ext cx="5729774" cy="687368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ko-KR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주관 </a:t>
            </a:r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ko-KR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속초종합사회복지관</a:t>
            </a:r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오뚝이마라톤 </a:t>
            </a:r>
            <a:r>
              <a:rPr lang="ko-KR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추진위원회</a:t>
            </a:r>
            <a:endParaRPr lang="en-US" altLang="ko-K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주최 </a:t>
            </a:r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ko-KR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대한불교조계종 신흥사복지재단</a:t>
            </a:r>
            <a:endParaRPr lang="en-US" altLang="ko-K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128185" y="97495"/>
            <a:ext cx="1015990" cy="8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82827" y="608719"/>
            <a:ext cx="2864410" cy="379591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ko-KR" alt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한화호텔</a:t>
            </a:r>
            <a:r>
              <a:rPr lang="en-US" altLang="ko-K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ko-KR" alt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리조트㈜설악</a:t>
            </a:r>
            <a:endParaRPr lang="en-US" altLang="ko-K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2183" y="5369297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봉사자 매뉴얼</a:t>
            </a:r>
          </a:p>
        </p:txBody>
      </p:sp>
    </p:spTree>
    <p:extLst>
      <p:ext uri="{BB962C8B-B14F-4D97-AF65-F5344CB8AC3E}">
        <p14:creationId xmlns:p14="http://schemas.microsoft.com/office/powerpoint/2010/main" val="3323494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smtClean="0"/>
              <a:t>경기 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>
                <a:solidFill>
                  <a:srgbClr val="FFFF00"/>
                </a:solidFill>
              </a:rPr>
              <a:t>포토존을</a:t>
            </a:r>
            <a:r>
              <a:rPr lang="ko-KR" altLang="en-US" dirty="0" smtClean="0">
                <a:solidFill>
                  <a:srgbClr val="FFFF00"/>
                </a:solidFill>
              </a:rPr>
              <a:t> 마지막으로 마라톤 대회 완료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/>
              <a:t>조끼배부처로 이동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조끼 반납 후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배번표</a:t>
            </a:r>
            <a:r>
              <a:rPr lang="en-US" altLang="ko-KR" dirty="0" smtClean="0"/>
              <a:t>＇</a:t>
            </a:r>
            <a:r>
              <a:rPr lang="ko-KR" altLang="en-US" dirty="0" smtClean="0"/>
              <a:t>를 가지고 자신의 의자로 이동</a:t>
            </a:r>
            <a:endParaRPr lang="en-US" altLang="ko-KR" dirty="0" smtClean="0"/>
          </a:p>
          <a:p>
            <a:r>
              <a:rPr lang="ko-KR" altLang="en-US" dirty="0" smtClean="0"/>
              <a:t>중식은 각 단체 별로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식권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가지고 대표로 수령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도시락을 원칙으로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개인에게는 별도 제공하지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중복수령등을 예방할 수 있도록 적극적인 협조를 당부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식사 </a:t>
            </a:r>
            <a:r>
              <a:rPr lang="ko-KR" altLang="en-US" dirty="0" err="1" smtClean="0"/>
              <a:t>제공시</a:t>
            </a:r>
            <a:r>
              <a:rPr lang="ko-KR" altLang="en-US" dirty="0" smtClean="0"/>
              <a:t> 단체 기념품 함께 제공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0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행사종료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폐회식이 완료 후 추첨을 진행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열부터 진행되며 가장 앞쪽부터 차례대로 진행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선물이 적혀 있는 쪽지를 뽑고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경품배부처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에서 해당하는 경품을 수령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중식 </a:t>
            </a:r>
            <a:r>
              <a:rPr lang="ko-KR" altLang="en-US" dirty="0" err="1" smtClean="0"/>
              <a:t>배부처</a:t>
            </a:r>
            <a:r>
              <a:rPr lang="ko-KR" altLang="en-US" dirty="0" smtClean="0"/>
              <a:t> </a:t>
            </a:r>
            <a:r>
              <a:rPr lang="en-US" altLang="ko-KR" dirty="0" smtClean="0"/>
              <a:t>A</a:t>
            </a:r>
            <a:r>
              <a:rPr lang="ko-KR" altLang="en-US" dirty="0" smtClean="0"/>
              <a:t>를 지나 입구 쪽으로 이동 후 차량 탑승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봉사자는 추첨을 불허하며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기념품 및 도시락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봉사인증만</a:t>
            </a:r>
            <a:r>
              <a:rPr lang="ko-KR" altLang="en-US" dirty="0" smtClean="0"/>
              <a:t> 지원됨</a:t>
            </a:r>
            <a:endParaRPr lang="en-US" altLang="ko-KR" dirty="0" smtClean="0"/>
          </a:p>
          <a:p>
            <a:r>
              <a:rPr lang="ko-KR" altLang="en-US" dirty="0" err="1" smtClean="0"/>
              <a:t>완주증은</a:t>
            </a:r>
            <a:r>
              <a:rPr lang="ko-KR" altLang="en-US" dirty="0" smtClean="0"/>
              <a:t> 경기 종료 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주 내 각 기관별로 우편 발송할 예정임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54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배치도 안내</a:t>
            </a:r>
            <a:endParaRPr lang="ko-KR" altLang="en-US" dirty="0"/>
          </a:p>
        </p:txBody>
      </p:sp>
      <p:pic>
        <p:nvPicPr>
          <p:cNvPr id="3074" name="Picture 2" descr="íì¬ì¥ë°°ì¹ë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056"/>
            <a:ext cx="6858000" cy="491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직사각형 2"/>
          <p:cNvSpPr/>
          <p:nvPr/>
        </p:nvSpPr>
        <p:spPr>
          <a:xfrm>
            <a:off x="830179" y="2633365"/>
            <a:ext cx="828827" cy="350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/>
              <a:t>처음</a:t>
            </a:r>
            <a:endParaRPr lang="en-US" altLang="ko-KR" sz="1300" dirty="0" smtClean="0"/>
          </a:p>
          <a:p>
            <a:pPr algn="ctr"/>
            <a:r>
              <a:rPr lang="ko-KR" altLang="en-US" sz="1300" dirty="0" err="1" smtClean="0"/>
              <a:t>처럼</a:t>
            </a:r>
            <a:endParaRPr lang="ko-KR" altLang="en-US" sz="1300" dirty="0"/>
          </a:p>
        </p:txBody>
      </p:sp>
      <p:sp>
        <p:nvSpPr>
          <p:cNvPr id="9" name="직사각형 8"/>
          <p:cNvSpPr/>
          <p:nvPr/>
        </p:nvSpPr>
        <p:spPr>
          <a:xfrm>
            <a:off x="5037667" y="4673687"/>
            <a:ext cx="845775" cy="43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/>
              <a:t>서명운동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60704" y="3160349"/>
            <a:ext cx="740285" cy="81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44" dirty="0" err="1"/>
              <a:t>조끼반납처</a:t>
            </a:r>
            <a:endParaRPr lang="ko-KR" altLang="en-US" sz="1444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4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64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배치도 안내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6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95915"/>
              </p:ext>
            </p:extLst>
          </p:nvPr>
        </p:nvGraphicFramePr>
        <p:xfrm>
          <a:off x="363533" y="1937082"/>
          <a:ext cx="6317753" cy="59676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6586">
                  <a:extLst>
                    <a:ext uri="{9D8B030D-6E8A-4147-A177-3AD203B41FA5}">
                      <a16:colId xmlns:a16="http://schemas.microsoft.com/office/drawing/2014/main" val="3494565918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379439843"/>
                    </a:ext>
                  </a:extLst>
                </a:gridCol>
                <a:gridCol w="168355">
                  <a:extLst>
                    <a:ext uri="{9D8B030D-6E8A-4147-A177-3AD203B41FA5}">
                      <a16:colId xmlns:a16="http://schemas.microsoft.com/office/drawing/2014/main" val="4213823831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4114524970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701666869"/>
                    </a:ext>
                  </a:extLst>
                </a:gridCol>
                <a:gridCol w="168355">
                  <a:extLst>
                    <a:ext uri="{9D8B030D-6E8A-4147-A177-3AD203B41FA5}">
                      <a16:colId xmlns:a16="http://schemas.microsoft.com/office/drawing/2014/main" val="2317141891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1906152005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1011700360"/>
                    </a:ext>
                  </a:extLst>
                </a:gridCol>
                <a:gridCol w="168355">
                  <a:extLst>
                    <a:ext uri="{9D8B030D-6E8A-4147-A177-3AD203B41FA5}">
                      <a16:colId xmlns:a16="http://schemas.microsoft.com/office/drawing/2014/main" val="2045561778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2630585764"/>
                    </a:ext>
                  </a:extLst>
                </a:gridCol>
                <a:gridCol w="726586">
                  <a:extLst>
                    <a:ext uri="{9D8B030D-6E8A-4147-A177-3AD203B41FA5}">
                      <a16:colId xmlns:a16="http://schemas.microsoft.com/office/drawing/2014/main" val="91864547"/>
                    </a:ext>
                  </a:extLst>
                </a:gridCol>
              </a:tblGrid>
              <a:tr h="4996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</a:rPr>
                        <a:t>열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</a:t>
                      </a:r>
                      <a:r>
                        <a:rPr lang="ko-KR" altLang="en-US" sz="1200" u="none" strike="noStrike">
                          <a:effectLst/>
                        </a:rPr>
                        <a:t>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</a:t>
                      </a:r>
                      <a:r>
                        <a:rPr lang="ko-KR" altLang="en-US" sz="1200" u="none" strike="noStrike">
                          <a:effectLst/>
                        </a:rPr>
                        <a:t>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r>
                        <a:rPr lang="ko-KR" altLang="en-US" sz="1200" u="none" strike="noStrike">
                          <a:effectLst/>
                        </a:rPr>
                        <a:t>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7095"/>
                  </a:ext>
                </a:extLst>
              </a:tr>
              <a:tr h="499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참여기관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봉사단체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참여기관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봉사단체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참여기관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봉사단체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참여기관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봉사단체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extLst>
                  <a:ext uri="{0D108BD9-81ED-4DB2-BD59-A6C34878D82A}">
                    <a16:rowId xmlns:a16="http://schemas.microsoft.com/office/drawing/2014/main" val="2288329964"/>
                  </a:ext>
                </a:extLst>
              </a:tr>
              <a:tr h="8137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휠체어참가자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(</a:t>
                      </a:r>
                      <a:r>
                        <a:rPr lang="ko-KR" altLang="en-US" sz="1200" u="none" strike="noStrike" dirty="0">
                          <a:effectLst/>
                        </a:rPr>
                        <a:t>전동 </a:t>
                      </a:r>
                      <a:r>
                        <a:rPr lang="en-US" altLang="ko-KR" sz="1200" u="none" strike="noStrike" dirty="0">
                          <a:effectLst/>
                        </a:rPr>
                        <a:t>/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휠체어순</a:t>
                      </a:r>
                      <a:r>
                        <a:rPr lang="en-US" altLang="ko-KR" sz="1200" u="none" strike="noStrike" dirty="0">
                          <a:effectLst/>
                        </a:rPr>
                        <a:t>)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문화도민운동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속초시협의회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&amp;</a:t>
                      </a:r>
                      <a:br>
                        <a:rPr lang="en-US" altLang="ko-KR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속초준법지원센터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정다운마을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대한적십자사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 err="1">
                          <a:effectLst/>
                        </a:rPr>
                        <a:t>속초지회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아모르뜰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자원봉사대학</a:t>
                      </a:r>
                      <a:r>
                        <a:rPr lang="en-US" altLang="ko-KR" sz="1200" u="none" strike="noStrike">
                          <a:effectLst/>
                        </a:rPr>
                        <a:t>6</a:t>
                      </a:r>
                      <a:r>
                        <a:rPr lang="ko-KR" altLang="en-US" sz="1200" u="none" strike="noStrike">
                          <a:effectLst/>
                        </a:rPr>
                        <a:t>기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속초시여성예비군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속초의용소방대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개인봉사자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지적발달장애인복지협회 속초시지부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8</a:t>
                      </a:r>
                      <a:r>
                        <a:rPr lang="ko-KR" altLang="en-US" sz="1200" u="none" strike="noStrike" dirty="0">
                          <a:effectLst/>
                        </a:rPr>
                        <a:t>군단 </a:t>
                      </a:r>
                      <a:r>
                        <a:rPr lang="en-US" altLang="ko-KR" sz="1200" u="none" strike="noStrike" dirty="0">
                          <a:effectLst/>
                        </a:rPr>
                        <a:t>102</a:t>
                      </a:r>
                      <a:r>
                        <a:rPr lang="ko-KR" altLang="en-US" sz="1200" u="none" strike="noStrike" dirty="0">
                          <a:effectLst/>
                        </a:rPr>
                        <a:t>여단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extLst>
                  <a:ext uri="{0D108BD9-81ED-4DB2-BD59-A6C34878D82A}">
                    <a16:rowId xmlns:a16="http://schemas.microsoft.com/office/drawing/2014/main" val="2162660606"/>
                  </a:ext>
                </a:extLst>
              </a:tr>
              <a:tr h="8137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속초한우리공동체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아우름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>
                          <a:effectLst/>
                        </a:rPr>
                        <a:t>장애인자립생활센터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속초시각장애인협회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93069"/>
                  </a:ext>
                </a:extLst>
              </a:tr>
              <a:tr h="8137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참사랑홈케어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노인복지센터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속초시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>
                          <a:effectLst/>
                        </a:rPr>
                        <a:t>정신건강복지센터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한국뇌병변장애인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인권협회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29691"/>
                  </a:ext>
                </a:extLst>
              </a:tr>
              <a:tr h="8137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금강장애인복지센터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지체장애인협회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 err="1">
                          <a:effectLst/>
                        </a:rPr>
                        <a:t>속초시지회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강원도농아인협회 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속초시지회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7882"/>
                  </a:ext>
                </a:extLst>
              </a:tr>
              <a:tr h="8137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한국신체장애인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복지회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속초청해학교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속초시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>
                          <a:effectLst/>
                        </a:rPr>
                        <a:t>장애인복지센터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03710"/>
                  </a:ext>
                </a:extLst>
              </a:tr>
              <a:tr h="899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반야어린이집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95" marR="5295" marT="529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3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8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봉사자 유의사항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영랑호</a:t>
            </a:r>
            <a:r>
              <a:rPr lang="ko-KR" altLang="en-US" dirty="0" smtClean="0"/>
              <a:t> 리조트 시설 사용 금지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화장실 및 주차장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식사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중식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단체별로 수령</a:t>
            </a:r>
            <a:r>
              <a:rPr lang="en-US" altLang="ko-KR" dirty="0" smtClean="0"/>
              <a:t>(A</a:t>
            </a:r>
            <a:r>
              <a:rPr lang="ko-KR" altLang="en-US" dirty="0" err="1" smtClean="0"/>
              <a:t>배부처</a:t>
            </a:r>
            <a:r>
              <a:rPr lang="en-US" altLang="ko-KR" dirty="0" smtClean="0"/>
              <a:t>-</a:t>
            </a:r>
            <a:r>
              <a:rPr lang="ko-KR" altLang="en-US" dirty="0" smtClean="0"/>
              <a:t>참가자</a:t>
            </a:r>
            <a:r>
              <a:rPr lang="en-US" altLang="ko-KR" dirty="0" smtClean="0">
                <a:solidFill>
                  <a:srgbClr val="FFFF00"/>
                </a:solidFill>
              </a:rPr>
              <a:t>, B</a:t>
            </a:r>
            <a:r>
              <a:rPr lang="ko-KR" altLang="en-US" dirty="0" err="1" smtClean="0">
                <a:solidFill>
                  <a:srgbClr val="FFFF00"/>
                </a:solidFill>
              </a:rPr>
              <a:t>배부처</a:t>
            </a:r>
            <a:r>
              <a:rPr lang="en-US" altLang="ko-KR" dirty="0" smtClean="0">
                <a:solidFill>
                  <a:srgbClr val="FFFF00"/>
                </a:solidFill>
              </a:rPr>
              <a:t>-</a:t>
            </a:r>
            <a:r>
              <a:rPr lang="ko-KR" altLang="en-US" dirty="0" smtClean="0">
                <a:solidFill>
                  <a:srgbClr val="FFFF00"/>
                </a:solidFill>
              </a:rPr>
              <a:t>봉사자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>
                <a:solidFill>
                  <a:srgbClr val="FFFF00"/>
                </a:solidFill>
              </a:rPr>
              <a:t>완주증은</a:t>
            </a:r>
            <a:r>
              <a:rPr lang="ko-KR" altLang="en-US" dirty="0" smtClean="0">
                <a:solidFill>
                  <a:srgbClr val="FFFF00"/>
                </a:solidFill>
              </a:rPr>
              <a:t> 추후 기관별로 일괄 배송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완주 후 기념품 증정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봉사자는 제공하지 않음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미니게임은 </a:t>
            </a:r>
            <a:r>
              <a:rPr lang="ko-KR" altLang="en-US" dirty="0" smtClean="0">
                <a:solidFill>
                  <a:srgbClr val="FFFF00"/>
                </a:solidFill>
              </a:rPr>
              <a:t>반환점 기준 전</a:t>
            </a:r>
            <a:r>
              <a:rPr lang="en-US" altLang="ko-KR" dirty="0" smtClean="0">
                <a:solidFill>
                  <a:srgbClr val="FFFF00"/>
                </a:solidFill>
              </a:rPr>
              <a:t>/</a:t>
            </a:r>
            <a:r>
              <a:rPr lang="ko-KR" altLang="en-US" dirty="0" smtClean="0">
                <a:solidFill>
                  <a:srgbClr val="FFFF00"/>
                </a:solidFill>
              </a:rPr>
              <a:t>후 가능함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>
                <a:solidFill>
                  <a:srgbClr val="FFFF00"/>
                </a:solidFill>
              </a:rPr>
              <a:t>배번표는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가지고 가셔도 됩니다</a:t>
            </a:r>
            <a:r>
              <a:rPr lang="en-US" altLang="ko-KR" dirty="0" smtClean="0">
                <a:solidFill>
                  <a:srgbClr val="FFFF00"/>
                </a:solidFill>
              </a:rPr>
              <a:t>.</a:t>
            </a:r>
            <a:endParaRPr lang="en-US" altLang="ko-KR" dirty="0">
              <a:solidFill>
                <a:srgbClr val="FFFF00"/>
              </a:solidFill>
            </a:endParaRPr>
          </a:p>
          <a:p>
            <a:r>
              <a:rPr lang="ko-KR" altLang="en-US" dirty="0" smtClean="0"/>
              <a:t>장기자랑 후 추첨을 통해 물품을 제공할 예정</a:t>
            </a:r>
            <a:r>
              <a:rPr lang="en-US" altLang="ko-KR" dirty="0" smtClean="0">
                <a:solidFill>
                  <a:srgbClr val="FFFF00"/>
                </a:solidFill>
              </a:rPr>
              <a:t>(</a:t>
            </a:r>
            <a:r>
              <a:rPr lang="ko-KR" altLang="en-US" dirty="0" smtClean="0">
                <a:solidFill>
                  <a:srgbClr val="FFFF00"/>
                </a:solidFill>
              </a:rPr>
              <a:t>봉사자 제외</a:t>
            </a:r>
            <a:r>
              <a:rPr lang="en-US" altLang="ko-KR" dirty="0" smtClean="0">
                <a:solidFill>
                  <a:srgbClr val="FFFF00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rgbClr val="FFFF00"/>
                </a:solidFill>
              </a:rPr>
              <a:t>마라톤 </a:t>
            </a:r>
            <a:r>
              <a:rPr lang="ko-KR" altLang="en-US" dirty="0" err="1" smtClean="0">
                <a:solidFill>
                  <a:srgbClr val="FFFF00"/>
                </a:solidFill>
              </a:rPr>
              <a:t>중행중</a:t>
            </a:r>
            <a:r>
              <a:rPr lang="ko-KR" altLang="en-US" dirty="0" smtClean="0">
                <a:solidFill>
                  <a:srgbClr val="FFFF00"/>
                </a:solidFill>
              </a:rPr>
              <a:t> 늘 참여자와 동행</a:t>
            </a:r>
            <a:r>
              <a:rPr lang="en-US" altLang="ko-KR" dirty="0" smtClean="0">
                <a:solidFill>
                  <a:srgbClr val="FFFF00"/>
                </a:solidFill>
              </a:rPr>
              <a:t>(</a:t>
            </a:r>
            <a:r>
              <a:rPr lang="ko-KR" altLang="en-US" dirty="0" smtClean="0">
                <a:solidFill>
                  <a:srgbClr val="FFFF00"/>
                </a:solidFill>
              </a:rPr>
              <a:t>그룹이탈금지</a:t>
            </a:r>
            <a:r>
              <a:rPr lang="en-US" altLang="ko-KR" dirty="0" smtClean="0">
                <a:solidFill>
                  <a:srgbClr val="FFFF00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rgbClr val="FFFF00"/>
                </a:solidFill>
              </a:rPr>
              <a:t>중식의 경우에도 참여자와 함께 할 수 있도록 함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중식 및 기념품</a:t>
            </a:r>
            <a:r>
              <a:rPr lang="en-US" altLang="ko-KR" dirty="0" smtClean="0">
                <a:solidFill>
                  <a:srgbClr val="FFFF00"/>
                </a:solidFill>
              </a:rPr>
              <a:t>, </a:t>
            </a:r>
            <a:r>
              <a:rPr lang="ko-KR" altLang="en-US" dirty="0" err="1" smtClean="0">
                <a:solidFill>
                  <a:srgbClr val="FFFF00"/>
                </a:solidFill>
              </a:rPr>
              <a:t>봉사시간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smtClean="0">
                <a:solidFill>
                  <a:srgbClr val="FFFF00"/>
                </a:solidFill>
              </a:rPr>
              <a:t>시간 인증</a:t>
            </a:r>
            <a:endParaRPr lang="en-US" altLang="ko-KR" dirty="0">
              <a:solidFill>
                <a:srgbClr val="FFFF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8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r>
              <a:rPr lang="ko-KR" altLang="en-US" dirty="0" smtClean="0"/>
              <a:t>년과 달라진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09:40</a:t>
            </a:r>
            <a:r>
              <a:rPr lang="ko-KR" altLang="en-US" dirty="0" smtClean="0"/>
              <a:t>까지 모든 참가자는 착석을 원칙으로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완주증은</a:t>
            </a:r>
            <a:r>
              <a:rPr lang="ko-KR" altLang="en-US" dirty="0" smtClean="0"/>
              <a:t> 제공되지 않음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배번표는</a:t>
            </a:r>
            <a:r>
              <a:rPr lang="ko-KR" altLang="en-US" dirty="0" smtClean="0"/>
              <a:t> 가져가도 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영랑호</a:t>
            </a:r>
            <a:r>
              <a:rPr lang="ko-KR" altLang="en-US" dirty="0" smtClean="0"/>
              <a:t> 리조트 관련 부대시설에 대한 피해를 최소화</a:t>
            </a:r>
            <a:endParaRPr lang="en-US" altLang="ko-KR" dirty="0" smtClean="0"/>
          </a:p>
          <a:p>
            <a:r>
              <a:rPr lang="ko-KR" altLang="en-US" dirty="0" smtClean="0"/>
              <a:t>쓰레기 차량 제공으로 음식물 및 기타 쓰레기는 수거</a:t>
            </a:r>
            <a:r>
              <a:rPr lang="en-US" altLang="ko-KR" dirty="0" smtClean="0"/>
              <a:t>(</a:t>
            </a:r>
            <a:r>
              <a:rPr lang="ko-KR" altLang="en-US" dirty="0" smtClean="0"/>
              <a:t>분리수거 필요 없음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파트너 봉사자에게 요청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종 추가</a:t>
            </a:r>
            <a:endParaRPr lang="en-US" altLang="ko-KR" dirty="0" smtClean="0"/>
          </a:p>
          <a:p>
            <a:r>
              <a:rPr lang="ko-KR" altLang="en-US" dirty="0" smtClean="0"/>
              <a:t>행사장내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장애인 편의시설 설치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위한 서명운동 진행</a:t>
            </a:r>
            <a:endParaRPr lang="en-US" altLang="ko-KR" dirty="0" smtClean="0"/>
          </a:p>
          <a:p>
            <a:r>
              <a:rPr lang="ko-KR" altLang="en-US" dirty="0" err="1" smtClean="0"/>
              <a:t>배번표에</a:t>
            </a:r>
            <a:r>
              <a:rPr lang="ko-KR" altLang="en-US" dirty="0" smtClean="0"/>
              <a:t> 따른 파트너 매칭 방법으로 변경</a:t>
            </a:r>
            <a:r>
              <a:rPr lang="en-US" altLang="ko-KR" dirty="0" smtClean="0"/>
              <a:t>(1001~1400,2001~2400)</a:t>
            </a:r>
          </a:p>
          <a:p>
            <a:r>
              <a:rPr lang="ko-KR" altLang="en-US" dirty="0" smtClean="0"/>
              <a:t>전용 홈페이지 운영 </a:t>
            </a:r>
            <a:r>
              <a:rPr lang="en-US" altLang="ko-KR" dirty="0" smtClean="0">
                <a:hlinkClick r:id="rId2"/>
              </a:rPr>
              <a:t>HTTP://SOKCHOWELFARE.OR.KR/RACE</a:t>
            </a:r>
            <a:endParaRPr lang="en-US" altLang="ko-KR" dirty="0" smtClean="0"/>
          </a:p>
          <a:p>
            <a:r>
              <a:rPr lang="en-US" altLang="ko-KR" dirty="0" smtClean="0"/>
              <a:t>SMS</a:t>
            </a:r>
            <a:r>
              <a:rPr lang="ko-KR" altLang="en-US" dirty="0" smtClean="0"/>
              <a:t>를 활용한 </a:t>
            </a:r>
            <a:r>
              <a:rPr lang="en-US" altLang="ko-KR" dirty="0" smtClean="0"/>
              <a:t>PDF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매뉴얼 봉사자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참가자</a:t>
            </a:r>
            <a:r>
              <a:rPr lang="en-US" altLang="ko-KR" dirty="0"/>
              <a:t>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28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차량 주차 안내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914"/>
            <a:ext cx="7180895" cy="456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373" y="5154435"/>
            <a:ext cx="956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rgbClr val="FF0000"/>
                </a:solidFill>
              </a:rPr>
              <a:t>행사장소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130401" y="4500970"/>
            <a:ext cx="1019654" cy="367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/>
              <a:t>차량통제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944345" y="6024999"/>
            <a:ext cx="1019654" cy="3676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/>
              <a:t>차량통제</a:t>
            </a:r>
            <a:endParaRPr lang="ko-KR" altLang="en-US" sz="1600" dirty="0"/>
          </a:p>
        </p:txBody>
      </p:sp>
      <p:sp>
        <p:nvSpPr>
          <p:cNvPr id="11" name="설명선 2 10"/>
          <p:cNvSpPr/>
          <p:nvPr/>
        </p:nvSpPr>
        <p:spPr>
          <a:xfrm>
            <a:off x="3009300" y="5874904"/>
            <a:ext cx="1279787" cy="365090"/>
          </a:xfrm>
          <a:prstGeom prst="borderCallout2">
            <a:avLst>
              <a:gd name="adj1" fmla="val 46393"/>
              <a:gd name="adj2" fmla="val 143"/>
              <a:gd name="adj3" fmla="val 46393"/>
              <a:gd name="adj4" fmla="val -18362"/>
              <a:gd name="adj5" fmla="val 112500"/>
              <a:gd name="adj6" fmla="val -4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주차금지</a:t>
            </a:r>
          </a:p>
        </p:txBody>
      </p:sp>
      <p:sp>
        <p:nvSpPr>
          <p:cNvPr id="13" name="자유형 12"/>
          <p:cNvSpPr/>
          <p:nvPr/>
        </p:nvSpPr>
        <p:spPr>
          <a:xfrm>
            <a:off x="2417216" y="2877484"/>
            <a:ext cx="3237852" cy="1997294"/>
          </a:xfrm>
          <a:custGeom>
            <a:avLst/>
            <a:gdLst>
              <a:gd name="connsiteX0" fmla="*/ 99947 w 3633072"/>
              <a:gd name="connsiteY0" fmla="*/ 2121819 h 2241089"/>
              <a:gd name="connsiteX1" fmla="*/ 163557 w 3633072"/>
              <a:gd name="connsiteY1" fmla="*/ 2082063 h 2241089"/>
              <a:gd name="connsiteX2" fmla="*/ 251021 w 3633072"/>
              <a:gd name="connsiteY2" fmla="*/ 2050257 h 2241089"/>
              <a:gd name="connsiteX3" fmla="*/ 298729 w 3633072"/>
              <a:gd name="connsiteY3" fmla="*/ 2034355 h 2241089"/>
              <a:gd name="connsiteX4" fmla="*/ 513414 w 3633072"/>
              <a:gd name="connsiteY4" fmla="*/ 2018452 h 2241089"/>
              <a:gd name="connsiteX5" fmla="*/ 569074 w 3633072"/>
              <a:gd name="connsiteY5" fmla="*/ 2010501 h 2241089"/>
              <a:gd name="connsiteX6" fmla="*/ 656538 w 3633072"/>
              <a:gd name="connsiteY6" fmla="*/ 2002550 h 2241089"/>
              <a:gd name="connsiteX7" fmla="*/ 696294 w 3633072"/>
              <a:gd name="connsiteY7" fmla="*/ 1994598 h 2241089"/>
              <a:gd name="connsiteX8" fmla="*/ 720148 w 3633072"/>
              <a:gd name="connsiteY8" fmla="*/ 1978696 h 2241089"/>
              <a:gd name="connsiteX9" fmla="*/ 744002 w 3633072"/>
              <a:gd name="connsiteY9" fmla="*/ 1970744 h 2241089"/>
              <a:gd name="connsiteX10" fmla="*/ 775807 w 3633072"/>
              <a:gd name="connsiteY10" fmla="*/ 1954842 h 2241089"/>
              <a:gd name="connsiteX11" fmla="*/ 831467 w 3633072"/>
              <a:gd name="connsiteY11" fmla="*/ 1907134 h 2241089"/>
              <a:gd name="connsiteX12" fmla="*/ 903028 w 3633072"/>
              <a:gd name="connsiteY12" fmla="*/ 1891231 h 2241089"/>
              <a:gd name="connsiteX13" fmla="*/ 966639 w 3633072"/>
              <a:gd name="connsiteY13" fmla="*/ 1875329 h 2241089"/>
              <a:gd name="connsiteX14" fmla="*/ 1038200 w 3633072"/>
              <a:gd name="connsiteY14" fmla="*/ 1851475 h 2241089"/>
              <a:gd name="connsiteX15" fmla="*/ 1173373 w 3633072"/>
              <a:gd name="connsiteY15" fmla="*/ 1859426 h 2241089"/>
              <a:gd name="connsiteX16" fmla="*/ 1221080 w 3633072"/>
              <a:gd name="connsiteY16" fmla="*/ 1867377 h 2241089"/>
              <a:gd name="connsiteX17" fmla="*/ 1698159 w 3633072"/>
              <a:gd name="connsiteY17" fmla="*/ 1859426 h 2241089"/>
              <a:gd name="connsiteX18" fmla="*/ 1753818 w 3633072"/>
              <a:gd name="connsiteY18" fmla="*/ 1835572 h 2241089"/>
              <a:gd name="connsiteX19" fmla="*/ 1777672 w 3633072"/>
              <a:gd name="connsiteY19" fmla="*/ 1811718 h 2241089"/>
              <a:gd name="connsiteX20" fmla="*/ 1825380 w 3633072"/>
              <a:gd name="connsiteY20" fmla="*/ 1779913 h 2241089"/>
              <a:gd name="connsiteX21" fmla="*/ 1881039 w 3633072"/>
              <a:gd name="connsiteY21" fmla="*/ 1732205 h 2241089"/>
              <a:gd name="connsiteX22" fmla="*/ 1896941 w 3633072"/>
              <a:gd name="connsiteY22" fmla="*/ 1708351 h 2241089"/>
              <a:gd name="connsiteX23" fmla="*/ 1912844 w 3633072"/>
              <a:gd name="connsiteY23" fmla="*/ 1644741 h 2241089"/>
              <a:gd name="connsiteX24" fmla="*/ 1928747 w 3633072"/>
              <a:gd name="connsiteY24" fmla="*/ 1620887 h 2241089"/>
              <a:gd name="connsiteX25" fmla="*/ 1920795 w 3633072"/>
              <a:gd name="connsiteY25" fmla="*/ 1453910 h 2241089"/>
              <a:gd name="connsiteX26" fmla="*/ 1904893 w 3633072"/>
              <a:gd name="connsiteY26" fmla="*/ 1390299 h 2241089"/>
              <a:gd name="connsiteX27" fmla="*/ 1881039 w 3633072"/>
              <a:gd name="connsiteY27" fmla="*/ 1342591 h 2241089"/>
              <a:gd name="connsiteX28" fmla="*/ 1865136 w 3633072"/>
              <a:gd name="connsiteY28" fmla="*/ 1286932 h 2241089"/>
              <a:gd name="connsiteX29" fmla="*/ 1849234 w 3633072"/>
              <a:gd name="connsiteY29" fmla="*/ 1263078 h 2241089"/>
              <a:gd name="connsiteX30" fmla="*/ 1833331 w 3633072"/>
              <a:gd name="connsiteY30" fmla="*/ 1231273 h 2241089"/>
              <a:gd name="connsiteX31" fmla="*/ 1825380 w 3633072"/>
              <a:gd name="connsiteY31" fmla="*/ 1191517 h 2241089"/>
              <a:gd name="connsiteX32" fmla="*/ 1801526 w 3633072"/>
              <a:gd name="connsiteY32" fmla="*/ 1167663 h 2241089"/>
              <a:gd name="connsiteX33" fmla="*/ 1785623 w 3633072"/>
              <a:gd name="connsiteY33" fmla="*/ 1104052 h 2241089"/>
              <a:gd name="connsiteX34" fmla="*/ 1769720 w 3633072"/>
              <a:gd name="connsiteY34" fmla="*/ 1056344 h 2241089"/>
              <a:gd name="connsiteX35" fmla="*/ 1761769 w 3633072"/>
              <a:gd name="connsiteY35" fmla="*/ 1016588 h 2241089"/>
              <a:gd name="connsiteX36" fmla="*/ 1753818 w 3633072"/>
              <a:gd name="connsiteY36" fmla="*/ 984783 h 2241089"/>
              <a:gd name="connsiteX37" fmla="*/ 1745867 w 3633072"/>
              <a:gd name="connsiteY37" fmla="*/ 905270 h 2241089"/>
              <a:gd name="connsiteX38" fmla="*/ 1722013 w 3633072"/>
              <a:gd name="connsiteY38" fmla="*/ 873464 h 2241089"/>
              <a:gd name="connsiteX39" fmla="*/ 1706110 w 3633072"/>
              <a:gd name="connsiteY39" fmla="*/ 809854 h 2241089"/>
              <a:gd name="connsiteX40" fmla="*/ 1698159 w 3633072"/>
              <a:gd name="connsiteY40" fmla="*/ 778049 h 2241089"/>
              <a:gd name="connsiteX41" fmla="*/ 1674305 w 3633072"/>
              <a:gd name="connsiteY41" fmla="*/ 706487 h 2241089"/>
              <a:gd name="connsiteX42" fmla="*/ 1658402 w 3633072"/>
              <a:gd name="connsiteY42" fmla="*/ 587217 h 2241089"/>
              <a:gd name="connsiteX43" fmla="*/ 1642500 w 3633072"/>
              <a:gd name="connsiteY43" fmla="*/ 563363 h 2241089"/>
              <a:gd name="connsiteX44" fmla="*/ 1642500 w 3633072"/>
              <a:gd name="connsiteY44" fmla="*/ 293019 h 2241089"/>
              <a:gd name="connsiteX45" fmla="*/ 1674305 w 3633072"/>
              <a:gd name="connsiteY45" fmla="*/ 229409 h 2241089"/>
              <a:gd name="connsiteX46" fmla="*/ 1690207 w 3633072"/>
              <a:gd name="connsiteY46" fmla="*/ 173750 h 2241089"/>
              <a:gd name="connsiteX47" fmla="*/ 1706110 w 3633072"/>
              <a:gd name="connsiteY47" fmla="*/ 149896 h 2241089"/>
              <a:gd name="connsiteX48" fmla="*/ 1753818 w 3633072"/>
              <a:gd name="connsiteY48" fmla="*/ 102188 h 2241089"/>
              <a:gd name="connsiteX49" fmla="*/ 1817428 w 3633072"/>
              <a:gd name="connsiteY49" fmla="*/ 46529 h 2241089"/>
              <a:gd name="connsiteX50" fmla="*/ 1849234 w 3633072"/>
              <a:gd name="connsiteY50" fmla="*/ 38577 h 2241089"/>
              <a:gd name="connsiteX51" fmla="*/ 1873087 w 3633072"/>
              <a:gd name="connsiteY51" fmla="*/ 30626 h 2241089"/>
              <a:gd name="connsiteX52" fmla="*/ 1976454 w 3633072"/>
              <a:gd name="connsiteY52" fmla="*/ 22675 h 2241089"/>
              <a:gd name="connsiteX53" fmla="*/ 2127529 w 3633072"/>
              <a:gd name="connsiteY53" fmla="*/ 14723 h 2241089"/>
              <a:gd name="connsiteX54" fmla="*/ 2135480 w 3633072"/>
              <a:gd name="connsiteY54" fmla="*/ 102188 h 2241089"/>
              <a:gd name="connsiteX55" fmla="*/ 2143432 w 3633072"/>
              <a:gd name="connsiteY55" fmla="*/ 157847 h 2241089"/>
              <a:gd name="connsiteX56" fmla="*/ 2127529 w 3633072"/>
              <a:gd name="connsiteY56" fmla="*/ 428191 h 2241089"/>
              <a:gd name="connsiteX57" fmla="*/ 2119578 w 3633072"/>
              <a:gd name="connsiteY57" fmla="*/ 467948 h 2241089"/>
              <a:gd name="connsiteX58" fmla="*/ 2111627 w 3633072"/>
              <a:gd name="connsiteY58" fmla="*/ 555412 h 2241089"/>
              <a:gd name="connsiteX59" fmla="*/ 2127529 w 3633072"/>
              <a:gd name="connsiteY59" fmla="*/ 1127906 h 2241089"/>
              <a:gd name="connsiteX60" fmla="*/ 2135480 w 3633072"/>
              <a:gd name="connsiteY60" fmla="*/ 1151760 h 2241089"/>
              <a:gd name="connsiteX61" fmla="*/ 2143432 w 3633072"/>
              <a:gd name="connsiteY61" fmla="*/ 1247176 h 2241089"/>
              <a:gd name="connsiteX62" fmla="*/ 2151383 w 3633072"/>
              <a:gd name="connsiteY62" fmla="*/ 1286932 h 2241089"/>
              <a:gd name="connsiteX63" fmla="*/ 2167286 w 3633072"/>
              <a:gd name="connsiteY63" fmla="*/ 1438007 h 2241089"/>
              <a:gd name="connsiteX64" fmla="*/ 2183188 w 3633072"/>
              <a:gd name="connsiteY64" fmla="*/ 1509569 h 2241089"/>
              <a:gd name="connsiteX65" fmla="*/ 2199091 w 3633072"/>
              <a:gd name="connsiteY65" fmla="*/ 1533423 h 2241089"/>
              <a:gd name="connsiteX66" fmla="*/ 2214994 w 3633072"/>
              <a:gd name="connsiteY66" fmla="*/ 1565228 h 2241089"/>
              <a:gd name="connsiteX67" fmla="*/ 2238847 w 3633072"/>
              <a:gd name="connsiteY67" fmla="*/ 1620887 h 2241089"/>
              <a:gd name="connsiteX68" fmla="*/ 2270653 w 3633072"/>
              <a:gd name="connsiteY68" fmla="*/ 1636790 h 2241089"/>
              <a:gd name="connsiteX69" fmla="*/ 2310409 w 3633072"/>
              <a:gd name="connsiteY69" fmla="*/ 1652692 h 2241089"/>
              <a:gd name="connsiteX70" fmla="*/ 2381971 w 3633072"/>
              <a:gd name="connsiteY70" fmla="*/ 1668595 h 2241089"/>
              <a:gd name="connsiteX71" fmla="*/ 2469435 w 3633072"/>
              <a:gd name="connsiteY71" fmla="*/ 1692449 h 2241089"/>
              <a:gd name="connsiteX72" fmla="*/ 2509192 w 3633072"/>
              <a:gd name="connsiteY72" fmla="*/ 1684497 h 2241089"/>
              <a:gd name="connsiteX73" fmla="*/ 2540997 w 3633072"/>
              <a:gd name="connsiteY73" fmla="*/ 1676546 h 2241089"/>
              <a:gd name="connsiteX74" fmla="*/ 2588705 w 3633072"/>
              <a:gd name="connsiteY74" fmla="*/ 1668595 h 2241089"/>
              <a:gd name="connsiteX75" fmla="*/ 2644364 w 3633072"/>
              <a:gd name="connsiteY75" fmla="*/ 1652692 h 2241089"/>
              <a:gd name="connsiteX76" fmla="*/ 2707974 w 3633072"/>
              <a:gd name="connsiteY76" fmla="*/ 1644741 h 2241089"/>
              <a:gd name="connsiteX77" fmla="*/ 2755682 w 3633072"/>
              <a:gd name="connsiteY77" fmla="*/ 1636790 h 2241089"/>
              <a:gd name="connsiteX78" fmla="*/ 2795439 w 3633072"/>
              <a:gd name="connsiteY78" fmla="*/ 1628838 h 2241089"/>
              <a:gd name="connsiteX79" fmla="*/ 2859049 w 3633072"/>
              <a:gd name="connsiteY79" fmla="*/ 1612936 h 2241089"/>
              <a:gd name="connsiteX80" fmla="*/ 2978319 w 3633072"/>
              <a:gd name="connsiteY80" fmla="*/ 1604984 h 2241089"/>
              <a:gd name="connsiteX81" fmla="*/ 3010124 w 3633072"/>
              <a:gd name="connsiteY81" fmla="*/ 1589082 h 2241089"/>
              <a:gd name="connsiteX82" fmla="*/ 3153247 w 3633072"/>
              <a:gd name="connsiteY82" fmla="*/ 1565228 h 2241089"/>
              <a:gd name="connsiteX83" fmla="*/ 3224809 w 3633072"/>
              <a:gd name="connsiteY83" fmla="*/ 1549325 h 2241089"/>
              <a:gd name="connsiteX84" fmla="*/ 3296371 w 3633072"/>
              <a:gd name="connsiteY84" fmla="*/ 1533423 h 2241089"/>
              <a:gd name="connsiteX85" fmla="*/ 3407689 w 3633072"/>
              <a:gd name="connsiteY85" fmla="*/ 1525471 h 2241089"/>
              <a:gd name="connsiteX86" fmla="*/ 3598520 w 3633072"/>
              <a:gd name="connsiteY86" fmla="*/ 1533423 h 2241089"/>
              <a:gd name="connsiteX87" fmla="*/ 3566715 w 3633072"/>
              <a:gd name="connsiteY87" fmla="*/ 1795816 h 2241089"/>
              <a:gd name="connsiteX88" fmla="*/ 3542861 w 3633072"/>
              <a:gd name="connsiteY88" fmla="*/ 1819670 h 2241089"/>
              <a:gd name="connsiteX89" fmla="*/ 3534910 w 3633072"/>
              <a:gd name="connsiteY89" fmla="*/ 1843523 h 2241089"/>
              <a:gd name="connsiteX90" fmla="*/ 3511056 w 3633072"/>
              <a:gd name="connsiteY90" fmla="*/ 1859426 h 2241089"/>
              <a:gd name="connsiteX91" fmla="*/ 3439494 w 3633072"/>
              <a:gd name="connsiteY91" fmla="*/ 1875329 h 2241089"/>
              <a:gd name="connsiteX92" fmla="*/ 3391787 w 3633072"/>
              <a:gd name="connsiteY92" fmla="*/ 1891231 h 2241089"/>
              <a:gd name="connsiteX93" fmla="*/ 3296371 w 3633072"/>
              <a:gd name="connsiteY93" fmla="*/ 1907134 h 2241089"/>
              <a:gd name="connsiteX94" fmla="*/ 2851098 w 3633072"/>
              <a:gd name="connsiteY94" fmla="*/ 1915085 h 2241089"/>
              <a:gd name="connsiteX95" fmla="*/ 2501240 w 3633072"/>
              <a:gd name="connsiteY95" fmla="*/ 1930988 h 2241089"/>
              <a:gd name="connsiteX96" fmla="*/ 2429679 w 3633072"/>
              <a:gd name="connsiteY96" fmla="*/ 1946890 h 2241089"/>
              <a:gd name="connsiteX97" fmla="*/ 2405825 w 3633072"/>
              <a:gd name="connsiteY97" fmla="*/ 1962793 h 2241089"/>
              <a:gd name="connsiteX98" fmla="*/ 2358117 w 3633072"/>
              <a:gd name="connsiteY98" fmla="*/ 1970744 h 2241089"/>
              <a:gd name="connsiteX99" fmla="*/ 2207042 w 3633072"/>
              <a:gd name="connsiteY99" fmla="*/ 1978696 h 2241089"/>
              <a:gd name="connsiteX100" fmla="*/ 2151383 w 3633072"/>
              <a:gd name="connsiteY100" fmla="*/ 2002550 h 2241089"/>
              <a:gd name="connsiteX101" fmla="*/ 2119578 w 3633072"/>
              <a:gd name="connsiteY101" fmla="*/ 2010501 h 2241089"/>
              <a:gd name="connsiteX102" fmla="*/ 1650451 w 3633072"/>
              <a:gd name="connsiteY102" fmla="*/ 2018452 h 2241089"/>
              <a:gd name="connsiteX103" fmla="*/ 990493 w 3633072"/>
              <a:gd name="connsiteY103" fmla="*/ 2018452 h 2241089"/>
              <a:gd name="connsiteX104" fmla="*/ 958687 w 3633072"/>
              <a:gd name="connsiteY104" fmla="*/ 2010501 h 2241089"/>
              <a:gd name="connsiteX105" fmla="*/ 791710 w 3633072"/>
              <a:gd name="connsiteY105" fmla="*/ 2026403 h 2241089"/>
              <a:gd name="connsiteX106" fmla="*/ 759905 w 3633072"/>
              <a:gd name="connsiteY106" fmla="*/ 2042306 h 2241089"/>
              <a:gd name="connsiteX107" fmla="*/ 720148 w 3633072"/>
              <a:gd name="connsiteY107" fmla="*/ 2050257 h 2241089"/>
              <a:gd name="connsiteX108" fmla="*/ 672440 w 3633072"/>
              <a:gd name="connsiteY108" fmla="*/ 2066160 h 2241089"/>
              <a:gd name="connsiteX109" fmla="*/ 624733 w 3633072"/>
              <a:gd name="connsiteY109" fmla="*/ 2082063 h 2241089"/>
              <a:gd name="connsiteX110" fmla="*/ 592927 w 3633072"/>
              <a:gd name="connsiteY110" fmla="*/ 2097965 h 2241089"/>
              <a:gd name="connsiteX111" fmla="*/ 521366 w 3633072"/>
              <a:gd name="connsiteY111" fmla="*/ 2113868 h 2241089"/>
              <a:gd name="connsiteX112" fmla="*/ 425950 w 3633072"/>
              <a:gd name="connsiteY112" fmla="*/ 2145673 h 2241089"/>
              <a:gd name="connsiteX113" fmla="*/ 402096 w 3633072"/>
              <a:gd name="connsiteY113" fmla="*/ 2153624 h 2241089"/>
              <a:gd name="connsiteX114" fmla="*/ 322583 w 3633072"/>
              <a:gd name="connsiteY114" fmla="*/ 2161576 h 2241089"/>
              <a:gd name="connsiteX115" fmla="*/ 290778 w 3633072"/>
              <a:gd name="connsiteY115" fmla="*/ 2169527 h 2241089"/>
              <a:gd name="connsiteX116" fmla="*/ 251021 w 3633072"/>
              <a:gd name="connsiteY116" fmla="*/ 2177478 h 2241089"/>
              <a:gd name="connsiteX117" fmla="*/ 219216 w 3633072"/>
              <a:gd name="connsiteY117" fmla="*/ 2193381 h 2241089"/>
              <a:gd name="connsiteX118" fmla="*/ 131752 w 3633072"/>
              <a:gd name="connsiteY118" fmla="*/ 2217235 h 2241089"/>
              <a:gd name="connsiteX119" fmla="*/ 99947 w 3633072"/>
              <a:gd name="connsiteY119" fmla="*/ 2225186 h 2241089"/>
              <a:gd name="connsiteX120" fmla="*/ 52239 w 3633072"/>
              <a:gd name="connsiteY120" fmla="*/ 2241089 h 2241089"/>
              <a:gd name="connsiteX121" fmla="*/ 20434 w 3633072"/>
              <a:gd name="connsiteY121" fmla="*/ 2233137 h 2241089"/>
              <a:gd name="connsiteX122" fmla="*/ 12482 w 3633072"/>
              <a:gd name="connsiteY122" fmla="*/ 2121819 h 2241089"/>
              <a:gd name="connsiteX123" fmla="*/ 99947 w 3633072"/>
              <a:gd name="connsiteY123" fmla="*/ 2121819 h 224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633072" h="2241089">
                <a:moveTo>
                  <a:pt x="99947" y="2121819"/>
                </a:moveTo>
                <a:cubicBezTo>
                  <a:pt x="125126" y="2115193"/>
                  <a:pt x="98753" y="2128352"/>
                  <a:pt x="163557" y="2082063"/>
                </a:cubicBezTo>
                <a:cubicBezTo>
                  <a:pt x="188990" y="2063897"/>
                  <a:pt x="222433" y="2059053"/>
                  <a:pt x="251021" y="2050257"/>
                </a:cubicBezTo>
                <a:cubicBezTo>
                  <a:pt x="267043" y="2045327"/>
                  <a:pt x="282088" y="2036372"/>
                  <a:pt x="298729" y="2034355"/>
                </a:cubicBezTo>
                <a:cubicBezTo>
                  <a:pt x="369965" y="2025720"/>
                  <a:pt x="441934" y="2024759"/>
                  <a:pt x="513414" y="2018452"/>
                </a:cubicBezTo>
                <a:cubicBezTo>
                  <a:pt x="532083" y="2016805"/>
                  <a:pt x="550447" y="2012571"/>
                  <a:pt x="569074" y="2010501"/>
                </a:cubicBezTo>
                <a:cubicBezTo>
                  <a:pt x="598170" y="2007268"/>
                  <a:pt x="627383" y="2005200"/>
                  <a:pt x="656538" y="2002550"/>
                </a:cubicBezTo>
                <a:cubicBezTo>
                  <a:pt x="669790" y="1999899"/>
                  <a:pt x="683640" y="1999343"/>
                  <a:pt x="696294" y="1994598"/>
                </a:cubicBezTo>
                <a:cubicBezTo>
                  <a:pt x="705242" y="1991243"/>
                  <a:pt x="711601" y="1982970"/>
                  <a:pt x="720148" y="1978696"/>
                </a:cubicBezTo>
                <a:cubicBezTo>
                  <a:pt x="727645" y="1974948"/>
                  <a:pt x="736298" y="1974046"/>
                  <a:pt x="744002" y="1970744"/>
                </a:cubicBezTo>
                <a:cubicBezTo>
                  <a:pt x="754897" y="1966075"/>
                  <a:pt x="765205" y="1960143"/>
                  <a:pt x="775807" y="1954842"/>
                </a:cubicBezTo>
                <a:cubicBezTo>
                  <a:pt x="794608" y="1936041"/>
                  <a:pt x="807664" y="1920735"/>
                  <a:pt x="831467" y="1907134"/>
                </a:cubicBezTo>
                <a:cubicBezTo>
                  <a:pt x="848395" y="1897461"/>
                  <a:pt x="889795" y="1894067"/>
                  <a:pt x="903028" y="1891231"/>
                </a:cubicBezTo>
                <a:cubicBezTo>
                  <a:pt x="924399" y="1886652"/>
                  <a:pt x="946346" y="1883446"/>
                  <a:pt x="966639" y="1875329"/>
                </a:cubicBezTo>
                <a:cubicBezTo>
                  <a:pt x="1016541" y="1855367"/>
                  <a:pt x="992548" y="1862888"/>
                  <a:pt x="1038200" y="1851475"/>
                </a:cubicBezTo>
                <a:cubicBezTo>
                  <a:pt x="1083258" y="1854125"/>
                  <a:pt x="1128407" y="1855516"/>
                  <a:pt x="1173373" y="1859426"/>
                </a:cubicBezTo>
                <a:cubicBezTo>
                  <a:pt x="1189434" y="1860823"/>
                  <a:pt x="1204958" y="1867377"/>
                  <a:pt x="1221080" y="1867377"/>
                </a:cubicBezTo>
                <a:cubicBezTo>
                  <a:pt x="1380128" y="1867377"/>
                  <a:pt x="1539133" y="1862076"/>
                  <a:pt x="1698159" y="1859426"/>
                </a:cubicBezTo>
                <a:cubicBezTo>
                  <a:pt x="1717627" y="1852937"/>
                  <a:pt x="1736622" y="1847855"/>
                  <a:pt x="1753818" y="1835572"/>
                </a:cubicBezTo>
                <a:cubicBezTo>
                  <a:pt x="1762968" y="1829036"/>
                  <a:pt x="1768796" y="1818622"/>
                  <a:pt x="1777672" y="1811718"/>
                </a:cubicBezTo>
                <a:cubicBezTo>
                  <a:pt x="1792759" y="1799984"/>
                  <a:pt x="1811865" y="1793428"/>
                  <a:pt x="1825380" y="1779913"/>
                </a:cubicBezTo>
                <a:cubicBezTo>
                  <a:pt x="1858605" y="1746688"/>
                  <a:pt x="1840238" y="1762806"/>
                  <a:pt x="1881039" y="1732205"/>
                </a:cubicBezTo>
                <a:cubicBezTo>
                  <a:pt x="1886340" y="1724254"/>
                  <a:pt x="1892667" y="1716898"/>
                  <a:pt x="1896941" y="1708351"/>
                </a:cubicBezTo>
                <a:cubicBezTo>
                  <a:pt x="1911661" y="1678911"/>
                  <a:pt x="1899228" y="1681050"/>
                  <a:pt x="1912844" y="1644741"/>
                </a:cubicBezTo>
                <a:cubicBezTo>
                  <a:pt x="1916199" y="1635793"/>
                  <a:pt x="1923446" y="1628838"/>
                  <a:pt x="1928747" y="1620887"/>
                </a:cubicBezTo>
                <a:cubicBezTo>
                  <a:pt x="1926096" y="1565228"/>
                  <a:pt x="1925069" y="1509468"/>
                  <a:pt x="1920795" y="1453910"/>
                </a:cubicBezTo>
                <a:cubicBezTo>
                  <a:pt x="1919716" y="1439880"/>
                  <a:pt x="1911837" y="1405922"/>
                  <a:pt x="1904893" y="1390299"/>
                </a:cubicBezTo>
                <a:cubicBezTo>
                  <a:pt x="1897672" y="1374052"/>
                  <a:pt x="1887642" y="1359099"/>
                  <a:pt x="1881039" y="1342591"/>
                </a:cubicBezTo>
                <a:cubicBezTo>
                  <a:pt x="1870851" y="1317123"/>
                  <a:pt x="1876698" y="1310057"/>
                  <a:pt x="1865136" y="1286932"/>
                </a:cubicBezTo>
                <a:cubicBezTo>
                  <a:pt x="1860862" y="1278385"/>
                  <a:pt x="1853975" y="1271375"/>
                  <a:pt x="1849234" y="1263078"/>
                </a:cubicBezTo>
                <a:cubicBezTo>
                  <a:pt x="1843353" y="1252787"/>
                  <a:pt x="1838632" y="1241875"/>
                  <a:pt x="1833331" y="1231273"/>
                </a:cubicBezTo>
                <a:cubicBezTo>
                  <a:pt x="1830681" y="1218021"/>
                  <a:pt x="1831424" y="1203605"/>
                  <a:pt x="1825380" y="1191517"/>
                </a:cubicBezTo>
                <a:cubicBezTo>
                  <a:pt x="1820351" y="1181459"/>
                  <a:pt x="1806179" y="1177900"/>
                  <a:pt x="1801526" y="1167663"/>
                </a:cubicBezTo>
                <a:cubicBezTo>
                  <a:pt x="1792482" y="1147766"/>
                  <a:pt x="1792535" y="1124787"/>
                  <a:pt x="1785623" y="1104052"/>
                </a:cubicBezTo>
                <a:cubicBezTo>
                  <a:pt x="1780322" y="1088149"/>
                  <a:pt x="1774131" y="1072516"/>
                  <a:pt x="1769720" y="1056344"/>
                </a:cubicBezTo>
                <a:cubicBezTo>
                  <a:pt x="1766164" y="1043306"/>
                  <a:pt x="1764701" y="1029781"/>
                  <a:pt x="1761769" y="1016588"/>
                </a:cubicBezTo>
                <a:cubicBezTo>
                  <a:pt x="1759398" y="1005920"/>
                  <a:pt x="1756468" y="995385"/>
                  <a:pt x="1753818" y="984783"/>
                </a:cubicBezTo>
                <a:cubicBezTo>
                  <a:pt x="1751168" y="958279"/>
                  <a:pt x="1753185" y="930882"/>
                  <a:pt x="1745867" y="905270"/>
                </a:cubicBezTo>
                <a:cubicBezTo>
                  <a:pt x="1742226" y="892527"/>
                  <a:pt x="1728588" y="884970"/>
                  <a:pt x="1722013" y="873464"/>
                </a:cubicBezTo>
                <a:cubicBezTo>
                  <a:pt x="1714261" y="859898"/>
                  <a:pt x="1708491" y="820567"/>
                  <a:pt x="1706110" y="809854"/>
                </a:cubicBezTo>
                <a:cubicBezTo>
                  <a:pt x="1703739" y="799186"/>
                  <a:pt x="1701373" y="788494"/>
                  <a:pt x="1698159" y="778049"/>
                </a:cubicBezTo>
                <a:cubicBezTo>
                  <a:pt x="1690764" y="754017"/>
                  <a:pt x="1674305" y="706487"/>
                  <a:pt x="1674305" y="706487"/>
                </a:cubicBezTo>
                <a:cubicBezTo>
                  <a:pt x="1673428" y="698593"/>
                  <a:pt x="1664352" y="605068"/>
                  <a:pt x="1658402" y="587217"/>
                </a:cubicBezTo>
                <a:cubicBezTo>
                  <a:pt x="1655380" y="578151"/>
                  <a:pt x="1647801" y="571314"/>
                  <a:pt x="1642500" y="563363"/>
                </a:cubicBezTo>
                <a:cubicBezTo>
                  <a:pt x="1629520" y="459532"/>
                  <a:pt x="1622346" y="430066"/>
                  <a:pt x="1642500" y="293019"/>
                </a:cubicBezTo>
                <a:cubicBezTo>
                  <a:pt x="1645949" y="269565"/>
                  <a:pt x="1674305" y="229409"/>
                  <a:pt x="1674305" y="229409"/>
                </a:cubicBezTo>
                <a:cubicBezTo>
                  <a:pt x="1676853" y="219218"/>
                  <a:pt x="1684503" y="185158"/>
                  <a:pt x="1690207" y="173750"/>
                </a:cubicBezTo>
                <a:cubicBezTo>
                  <a:pt x="1694481" y="165203"/>
                  <a:pt x="1699761" y="157039"/>
                  <a:pt x="1706110" y="149896"/>
                </a:cubicBezTo>
                <a:cubicBezTo>
                  <a:pt x="1721051" y="133087"/>
                  <a:pt x="1741343" y="120901"/>
                  <a:pt x="1753818" y="102188"/>
                </a:cubicBezTo>
                <a:cubicBezTo>
                  <a:pt x="1771046" y="76345"/>
                  <a:pt x="1780320" y="55807"/>
                  <a:pt x="1817428" y="46529"/>
                </a:cubicBezTo>
                <a:cubicBezTo>
                  <a:pt x="1828030" y="43878"/>
                  <a:pt x="1838726" y="41579"/>
                  <a:pt x="1849234" y="38577"/>
                </a:cubicBezTo>
                <a:cubicBezTo>
                  <a:pt x="1857293" y="36274"/>
                  <a:pt x="1864771" y="31666"/>
                  <a:pt x="1873087" y="30626"/>
                </a:cubicBezTo>
                <a:cubicBezTo>
                  <a:pt x="1907378" y="26340"/>
                  <a:pt x="1941998" y="25325"/>
                  <a:pt x="1976454" y="22675"/>
                </a:cubicBezTo>
                <a:cubicBezTo>
                  <a:pt x="2014649" y="11762"/>
                  <a:pt x="2092528" y="-17586"/>
                  <a:pt x="2127529" y="14723"/>
                </a:cubicBezTo>
                <a:cubicBezTo>
                  <a:pt x="2149040" y="34580"/>
                  <a:pt x="2132247" y="73092"/>
                  <a:pt x="2135480" y="102188"/>
                </a:cubicBezTo>
                <a:cubicBezTo>
                  <a:pt x="2137550" y="120815"/>
                  <a:pt x="2140781" y="139294"/>
                  <a:pt x="2143432" y="157847"/>
                </a:cubicBezTo>
                <a:cubicBezTo>
                  <a:pt x="2138131" y="247962"/>
                  <a:pt x="2134452" y="338186"/>
                  <a:pt x="2127529" y="428191"/>
                </a:cubicBezTo>
                <a:cubicBezTo>
                  <a:pt x="2126492" y="441666"/>
                  <a:pt x="2121254" y="454538"/>
                  <a:pt x="2119578" y="467948"/>
                </a:cubicBezTo>
                <a:cubicBezTo>
                  <a:pt x="2115947" y="496997"/>
                  <a:pt x="2114277" y="526257"/>
                  <a:pt x="2111627" y="555412"/>
                </a:cubicBezTo>
                <a:cubicBezTo>
                  <a:pt x="2116928" y="746243"/>
                  <a:pt x="2119899" y="937154"/>
                  <a:pt x="2127529" y="1127906"/>
                </a:cubicBezTo>
                <a:cubicBezTo>
                  <a:pt x="2127864" y="1136281"/>
                  <a:pt x="2134372" y="1143452"/>
                  <a:pt x="2135480" y="1151760"/>
                </a:cubicBezTo>
                <a:cubicBezTo>
                  <a:pt x="2139698" y="1183396"/>
                  <a:pt x="2139703" y="1215479"/>
                  <a:pt x="2143432" y="1247176"/>
                </a:cubicBezTo>
                <a:cubicBezTo>
                  <a:pt x="2145011" y="1260598"/>
                  <a:pt x="2149472" y="1273553"/>
                  <a:pt x="2151383" y="1286932"/>
                </a:cubicBezTo>
                <a:cubicBezTo>
                  <a:pt x="2165279" y="1384211"/>
                  <a:pt x="2153612" y="1335453"/>
                  <a:pt x="2167286" y="1438007"/>
                </a:cubicBezTo>
                <a:cubicBezTo>
                  <a:pt x="2168016" y="1443484"/>
                  <a:pt x="2179531" y="1501037"/>
                  <a:pt x="2183188" y="1509569"/>
                </a:cubicBezTo>
                <a:cubicBezTo>
                  <a:pt x="2186952" y="1518353"/>
                  <a:pt x="2194350" y="1525126"/>
                  <a:pt x="2199091" y="1533423"/>
                </a:cubicBezTo>
                <a:cubicBezTo>
                  <a:pt x="2204972" y="1543714"/>
                  <a:pt x="2209693" y="1554626"/>
                  <a:pt x="2214994" y="1565228"/>
                </a:cubicBezTo>
                <a:cubicBezTo>
                  <a:pt x="2219975" y="1585152"/>
                  <a:pt x="2221508" y="1606437"/>
                  <a:pt x="2238847" y="1620887"/>
                </a:cubicBezTo>
                <a:cubicBezTo>
                  <a:pt x="2247953" y="1628475"/>
                  <a:pt x="2259821" y="1631976"/>
                  <a:pt x="2270653" y="1636790"/>
                </a:cubicBezTo>
                <a:cubicBezTo>
                  <a:pt x="2283696" y="1642587"/>
                  <a:pt x="2296869" y="1648179"/>
                  <a:pt x="2310409" y="1652692"/>
                </a:cubicBezTo>
                <a:cubicBezTo>
                  <a:pt x="2329794" y="1659153"/>
                  <a:pt x="2363074" y="1664395"/>
                  <a:pt x="2381971" y="1668595"/>
                </a:cubicBezTo>
                <a:cubicBezTo>
                  <a:pt x="2410402" y="1674913"/>
                  <a:pt x="2442279" y="1684690"/>
                  <a:pt x="2469435" y="1692449"/>
                </a:cubicBezTo>
                <a:cubicBezTo>
                  <a:pt x="2482687" y="1689798"/>
                  <a:pt x="2495999" y="1687429"/>
                  <a:pt x="2509192" y="1684497"/>
                </a:cubicBezTo>
                <a:cubicBezTo>
                  <a:pt x="2519860" y="1682126"/>
                  <a:pt x="2530281" y="1678689"/>
                  <a:pt x="2540997" y="1676546"/>
                </a:cubicBezTo>
                <a:cubicBezTo>
                  <a:pt x="2556806" y="1673384"/>
                  <a:pt x="2572802" y="1671245"/>
                  <a:pt x="2588705" y="1668595"/>
                </a:cubicBezTo>
                <a:cubicBezTo>
                  <a:pt x="2607614" y="1662291"/>
                  <a:pt x="2624391" y="1656021"/>
                  <a:pt x="2644364" y="1652692"/>
                </a:cubicBezTo>
                <a:cubicBezTo>
                  <a:pt x="2665442" y="1649179"/>
                  <a:pt x="2686820" y="1647763"/>
                  <a:pt x="2707974" y="1644741"/>
                </a:cubicBezTo>
                <a:cubicBezTo>
                  <a:pt x="2723934" y="1642461"/>
                  <a:pt x="2739820" y="1639674"/>
                  <a:pt x="2755682" y="1636790"/>
                </a:cubicBezTo>
                <a:cubicBezTo>
                  <a:pt x="2768979" y="1634372"/>
                  <a:pt x="2782328" y="1632116"/>
                  <a:pt x="2795439" y="1628838"/>
                </a:cubicBezTo>
                <a:cubicBezTo>
                  <a:pt x="2832651" y="1619535"/>
                  <a:pt x="2810209" y="1617820"/>
                  <a:pt x="2859049" y="1612936"/>
                </a:cubicBezTo>
                <a:cubicBezTo>
                  <a:pt x="2898696" y="1608971"/>
                  <a:pt x="2938562" y="1607635"/>
                  <a:pt x="2978319" y="1604984"/>
                </a:cubicBezTo>
                <a:cubicBezTo>
                  <a:pt x="2988921" y="1599683"/>
                  <a:pt x="2999119" y="1593484"/>
                  <a:pt x="3010124" y="1589082"/>
                </a:cubicBezTo>
                <a:cubicBezTo>
                  <a:pt x="3071694" y="1564454"/>
                  <a:pt x="3072381" y="1571967"/>
                  <a:pt x="3153247" y="1565228"/>
                </a:cubicBezTo>
                <a:cubicBezTo>
                  <a:pt x="3177101" y="1559927"/>
                  <a:pt x="3201103" y="1555252"/>
                  <a:pt x="3224809" y="1549325"/>
                </a:cubicBezTo>
                <a:cubicBezTo>
                  <a:pt x="3272772" y="1537334"/>
                  <a:pt x="3223441" y="1540716"/>
                  <a:pt x="3296371" y="1533423"/>
                </a:cubicBezTo>
                <a:cubicBezTo>
                  <a:pt x="3333387" y="1529721"/>
                  <a:pt x="3370583" y="1528122"/>
                  <a:pt x="3407689" y="1525471"/>
                </a:cubicBezTo>
                <a:cubicBezTo>
                  <a:pt x="3471299" y="1528122"/>
                  <a:pt x="3559784" y="1482898"/>
                  <a:pt x="3598520" y="1533423"/>
                </a:cubicBezTo>
                <a:cubicBezTo>
                  <a:pt x="3665825" y="1621212"/>
                  <a:pt x="3623667" y="1729372"/>
                  <a:pt x="3566715" y="1795816"/>
                </a:cubicBezTo>
                <a:cubicBezTo>
                  <a:pt x="3559397" y="1804354"/>
                  <a:pt x="3550812" y="1811719"/>
                  <a:pt x="3542861" y="1819670"/>
                </a:cubicBezTo>
                <a:cubicBezTo>
                  <a:pt x="3540211" y="1827621"/>
                  <a:pt x="3540146" y="1836978"/>
                  <a:pt x="3534910" y="1843523"/>
                </a:cubicBezTo>
                <a:cubicBezTo>
                  <a:pt x="3528940" y="1850985"/>
                  <a:pt x="3519603" y="1855152"/>
                  <a:pt x="3511056" y="1859426"/>
                </a:cubicBezTo>
                <a:cubicBezTo>
                  <a:pt x="3488310" y="1870799"/>
                  <a:pt x="3463918" y="1869223"/>
                  <a:pt x="3439494" y="1875329"/>
                </a:cubicBezTo>
                <a:cubicBezTo>
                  <a:pt x="3423232" y="1879395"/>
                  <a:pt x="3408049" y="1887165"/>
                  <a:pt x="3391787" y="1891231"/>
                </a:cubicBezTo>
                <a:cubicBezTo>
                  <a:pt x="3355568" y="1900286"/>
                  <a:pt x="3338920" y="1905804"/>
                  <a:pt x="3296371" y="1907134"/>
                </a:cubicBezTo>
                <a:cubicBezTo>
                  <a:pt x="3147995" y="1911771"/>
                  <a:pt x="2999522" y="1912435"/>
                  <a:pt x="2851098" y="1915085"/>
                </a:cubicBezTo>
                <a:cubicBezTo>
                  <a:pt x="2713203" y="1949562"/>
                  <a:pt x="2861332" y="1914985"/>
                  <a:pt x="2501240" y="1930988"/>
                </a:cubicBezTo>
                <a:cubicBezTo>
                  <a:pt x="2488963" y="1931534"/>
                  <a:pt x="2443710" y="1943382"/>
                  <a:pt x="2429679" y="1946890"/>
                </a:cubicBezTo>
                <a:cubicBezTo>
                  <a:pt x="2421728" y="1952191"/>
                  <a:pt x="2414891" y="1959771"/>
                  <a:pt x="2405825" y="1962793"/>
                </a:cubicBezTo>
                <a:cubicBezTo>
                  <a:pt x="2390530" y="1967891"/>
                  <a:pt x="2374188" y="1969458"/>
                  <a:pt x="2358117" y="1970744"/>
                </a:cubicBezTo>
                <a:cubicBezTo>
                  <a:pt x="2307850" y="1974765"/>
                  <a:pt x="2257400" y="1976045"/>
                  <a:pt x="2207042" y="1978696"/>
                </a:cubicBezTo>
                <a:cubicBezTo>
                  <a:pt x="2115733" y="2001523"/>
                  <a:pt x="2228258" y="1969603"/>
                  <a:pt x="2151383" y="2002550"/>
                </a:cubicBezTo>
                <a:cubicBezTo>
                  <a:pt x="2141339" y="2006855"/>
                  <a:pt x="2130500" y="2010154"/>
                  <a:pt x="2119578" y="2010501"/>
                </a:cubicBezTo>
                <a:cubicBezTo>
                  <a:pt x="1963259" y="2015463"/>
                  <a:pt x="1806827" y="2015802"/>
                  <a:pt x="1650451" y="2018452"/>
                </a:cubicBezTo>
                <a:cubicBezTo>
                  <a:pt x="1394868" y="2050398"/>
                  <a:pt x="1558963" y="2032843"/>
                  <a:pt x="990493" y="2018452"/>
                </a:cubicBezTo>
                <a:cubicBezTo>
                  <a:pt x="979568" y="2018175"/>
                  <a:pt x="969289" y="2013151"/>
                  <a:pt x="958687" y="2010501"/>
                </a:cubicBezTo>
                <a:cubicBezTo>
                  <a:pt x="944009" y="2011418"/>
                  <a:pt x="833044" y="2012625"/>
                  <a:pt x="791710" y="2026403"/>
                </a:cubicBezTo>
                <a:cubicBezTo>
                  <a:pt x="780465" y="2030151"/>
                  <a:pt x="771150" y="2038558"/>
                  <a:pt x="759905" y="2042306"/>
                </a:cubicBezTo>
                <a:cubicBezTo>
                  <a:pt x="747084" y="2046580"/>
                  <a:pt x="733187" y="2046701"/>
                  <a:pt x="720148" y="2050257"/>
                </a:cubicBezTo>
                <a:cubicBezTo>
                  <a:pt x="703976" y="2054668"/>
                  <a:pt x="688343" y="2060859"/>
                  <a:pt x="672440" y="2066160"/>
                </a:cubicBezTo>
                <a:lnTo>
                  <a:pt x="624733" y="2082063"/>
                </a:lnTo>
                <a:cubicBezTo>
                  <a:pt x="614131" y="2087364"/>
                  <a:pt x="604026" y="2093803"/>
                  <a:pt x="592927" y="2097965"/>
                </a:cubicBezTo>
                <a:cubicBezTo>
                  <a:pt x="580087" y="2102780"/>
                  <a:pt x="532171" y="2111707"/>
                  <a:pt x="521366" y="2113868"/>
                </a:cubicBezTo>
                <a:cubicBezTo>
                  <a:pt x="449647" y="2149725"/>
                  <a:pt x="538608" y="2108122"/>
                  <a:pt x="425950" y="2145673"/>
                </a:cubicBezTo>
                <a:cubicBezTo>
                  <a:pt x="417999" y="2148323"/>
                  <a:pt x="410380" y="2152350"/>
                  <a:pt x="402096" y="2153624"/>
                </a:cubicBezTo>
                <a:cubicBezTo>
                  <a:pt x="375769" y="2157674"/>
                  <a:pt x="349087" y="2158925"/>
                  <a:pt x="322583" y="2161576"/>
                </a:cubicBezTo>
                <a:cubicBezTo>
                  <a:pt x="311981" y="2164226"/>
                  <a:pt x="301446" y="2167156"/>
                  <a:pt x="290778" y="2169527"/>
                </a:cubicBezTo>
                <a:cubicBezTo>
                  <a:pt x="277585" y="2172459"/>
                  <a:pt x="263842" y="2173204"/>
                  <a:pt x="251021" y="2177478"/>
                </a:cubicBezTo>
                <a:cubicBezTo>
                  <a:pt x="239776" y="2181226"/>
                  <a:pt x="230111" y="2188712"/>
                  <a:pt x="219216" y="2193381"/>
                </a:cubicBezTo>
                <a:cubicBezTo>
                  <a:pt x="198413" y="2202297"/>
                  <a:pt x="141469" y="2214806"/>
                  <a:pt x="131752" y="2217235"/>
                </a:cubicBezTo>
                <a:cubicBezTo>
                  <a:pt x="121150" y="2219885"/>
                  <a:pt x="110314" y="2221730"/>
                  <a:pt x="99947" y="2225186"/>
                </a:cubicBezTo>
                <a:lnTo>
                  <a:pt x="52239" y="2241089"/>
                </a:lnTo>
                <a:cubicBezTo>
                  <a:pt x="41637" y="2238438"/>
                  <a:pt x="29527" y="2239199"/>
                  <a:pt x="20434" y="2233137"/>
                </a:cubicBezTo>
                <a:cubicBezTo>
                  <a:pt x="-10295" y="2212650"/>
                  <a:pt x="-661" y="2133867"/>
                  <a:pt x="12482" y="2121819"/>
                </a:cubicBezTo>
                <a:cubicBezTo>
                  <a:pt x="33974" y="2102118"/>
                  <a:pt x="74768" y="2128445"/>
                  <a:pt x="99947" y="2121819"/>
                </a:cubicBezTo>
                <a:close/>
              </a:path>
            </a:pathLst>
          </a:cu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/>
          </a:p>
        </p:txBody>
      </p:sp>
      <p:sp>
        <p:nvSpPr>
          <p:cNvPr id="14" name="자유형 13"/>
          <p:cNvSpPr/>
          <p:nvPr/>
        </p:nvSpPr>
        <p:spPr>
          <a:xfrm>
            <a:off x="-156412" y="6623322"/>
            <a:ext cx="2573627" cy="556011"/>
          </a:xfrm>
          <a:custGeom>
            <a:avLst/>
            <a:gdLst>
              <a:gd name="connsiteX0" fmla="*/ 167249 w 2345907"/>
              <a:gd name="connsiteY0" fmla="*/ 103367 h 580445"/>
              <a:gd name="connsiteX1" fmla="*/ 222908 w 2345907"/>
              <a:gd name="connsiteY1" fmla="*/ 166977 h 580445"/>
              <a:gd name="connsiteX2" fmla="*/ 278567 w 2345907"/>
              <a:gd name="connsiteY2" fmla="*/ 182880 h 580445"/>
              <a:gd name="connsiteX3" fmla="*/ 509155 w 2345907"/>
              <a:gd name="connsiteY3" fmla="*/ 206734 h 580445"/>
              <a:gd name="connsiteX4" fmla="*/ 580717 w 2345907"/>
              <a:gd name="connsiteY4" fmla="*/ 222636 h 580445"/>
              <a:gd name="connsiteX5" fmla="*/ 676133 w 2345907"/>
              <a:gd name="connsiteY5" fmla="*/ 246490 h 580445"/>
              <a:gd name="connsiteX6" fmla="*/ 978282 w 2345907"/>
              <a:gd name="connsiteY6" fmla="*/ 254441 h 580445"/>
              <a:gd name="connsiteX7" fmla="*/ 1025990 w 2345907"/>
              <a:gd name="connsiteY7" fmla="*/ 262393 h 580445"/>
              <a:gd name="connsiteX8" fmla="*/ 1113454 w 2345907"/>
              <a:gd name="connsiteY8" fmla="*/ 286247 h 580445"/>
              <a:gd name="connsiteX9" fmla="*/ 1431507 w 2345907"/>
              <a:gd name="connsiteY9" fmla="*/ 294198 h 580445"/>
              <a:gd name="connsiteX10" fmla="*/ 1534874 w 2345907"/>
              <a:gd name="connsiteY10" fmla="*/ 310101 h 580445"/>
              <a:gd name="connsiteX11" fmla="*/ 1598484 w 2345907"/>
              <a:gd name="connsiteY11" fmla="*/ 318052 h 580445"/>
              <a:gd name="connsiteX12" fmla="*/ 1630289 w 2345907"/>
              <a:gd name="connsiteY12" fmla="*/ 333954 h 580445"/>
              <a:gd name="connsiteX13" fmla="*/ 1709802 w 2345907"/>
              <a:gd name="connsiteY13" fmla="*/ 349857 h 580445"/>
              <a:gd name="connsiteX14" fmla="*/ 1813169 w 2345907"/>
              <a:gd name="connsiteY14" fmla="*/ 373711 h 580445"/>
              <a:gd name="connsiteX15" fmla="*/ 1884731 w 2345907"/>
              <a:gd name="connsiteY15" fmla="*/ 389614 h 580445"/>
              <a:gd name="connsiteX16" fmla="*/ 1972195 w 2345907"/>
              <a:gd name="connsiteY16" fmla="*/ 397565 h 580445"/>
              <a:gd name="connsiteX17" fmla="*/ 2131221 w 2345907"/>
              <a:gd name="connsiteY17" fmla="*/ 421419 h 580445"/>
              <a:gd name="connsiteX18" fmla="*/ 2345907 w 2345907"/>
              <a:gd name="connsiteY18" fmla="*/ 453224 h 580445"/>
              <a:gd name="connsiteX19" fmla="*/ 2337955 w 2345907"/>
              <a:gd name="connsiteY19" fmla="*/ 532737 h 580445"/>
              <a:gd name="connsiteX20" fmla="*/ 2290247 w 2345907"/>
              <a:gd name="connsiteY20" fmla="*/ 580445 h 580445"/>
              <a:gd name="connsiteX21" fmla="*/ 1630289 w 2345907"/>
              <a:gd name="connsiteY21" fmla="*/ 572494 h 580445"/>
              <a:gd name="connsiteX22" fmla="*/ 1518971 w 2345907"/>
              <a:gd name="connsiteY22" fmla="*/ 556591 h 580445"/>
              <a:gd name="connsiteX23" fmla="*/ 1336091 w 2345907"/>
              <a:gd name="connsiteY23" fmla="*/ 524786 h 580445"/>
              <a:gd name="connsiteX24" fmla="*/ 1200919 w 2345907"/>
              <a:gd name="connsiteY24" fmla="*/ 508883 h 580445"/>
              <a:gd name="connsiteX25" fmla="*/ 1073698 w 2345907"/>
              <a:gd name="connsiteY25" fmla="*/ 492981 h 580445"/>
              <a:gd name="connsiteX26" fmla="*/ 1049844 w 2345907"/>
              <a:gd name="connsiteY26" fmla="*/ 485029 h 580445"/>
              <a:gd name="connsiteX27" fmla="*/ 914672 w 2345907"/>
              <a:gd name="connsiteY27" fmla="*/ 469127 h 580445"/>
              <a:gd name="connsiteX28" fmla="*/ 763597 w 2345907"/>
              <a:gd name="connsiteY28" fmla="*/ 461175 h 580445"/>
              <a:gd name="connsiteX29" fmla="*/ 556863 w 2345907"/>
              <a:gd name="connsiteY29" fmla="*/ 437321 h 580445"/>
              <a:gd name="connsiteX30" fmla="*/ 509155 w 2345907"/>
              <a:gd name="connsiteY30" fmla="*/ 429370 h 580445"/>
              <a:gd name="connsiteX31" fmla="*/ 381934 w 2345907"/>
              <a:gd name="connsiteY31" fmla="*/ 421419 h 580445"/>
              <a:gd name="connsiteX32" fmla="*/ 326275 w 2345907"/>
              <a:gd name="connsiteY32" fmla="*/ 397565 h 580445"/>
              <a:gd name="connsiteX33" fmla="*/ 214957 w 2345907"/>
              <a:gd name="connsiteY33" fmla="*/ 381662 h 580445"/>
              <a:gd name="connsiteX34" fmla="*/ 191103 w 2345907"/>
              <a:gd name="connsiteY34" fmla="*/ 373711 h 580445"/>
              <a:gd name="connsiteX35" fmla="*/ 143395 w 2345907"/>
              <a:gd name="connsiteY35" fmla="*/ 341906 h 580445"/>
              <a:gd name="connsiteX36" fmla="*/ 127493 w 2345907"/>
              <a:gd name="connsiteY36" fmla="*/ 318052 h 580445"/>
              <a:gd name="connsiteX37" fmla="*/ 87736 w 2345907"/>
              <a:gd name="connsiteY37" fmla="*/ 270344 h 580445"/>
              <a:gd name="connsiteX38" fmla="*/ 63882 w 2345907"/>
              <a:gd name="connsiteY38" fmla="*/ 222636 h 580445"/>
              <a:gd name="connsiteX39" fmla="*/ 24126 w 2345907"/>
              <a:gd name="connsiteY39" fmla="*/ 159026 h 580445"/>
              <a:gd name="connsiteX40" fmla="*/ 16174 w 2345907"/>
              <a:gd name="connsiteY40" fmla="*/ 135172 h 580445"/>
              <a:gd name="connsiteX41" fmla="*/ 272 w 2345907"/>
              <a:gd name="connsiteY41" fmla="*/ 103367 h 580445"/>
              <a:gd name="connsiteX42" fmla="*/ 8223 w 2345907"/>
              <a:gd name="connsiteY42" fmla="*/ 0 h 58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45907" h="580445">
                <a:moveTo>
                  <a:pt x="167249" y="103367"/>
                </a:moveTo>
                <a:cubicBezTo>
                  <a:pt x="170004" y="106811"/>
                  <a:pt x="210957" y="161001"/>
                  <a:pt x="222908" y="166977"/>
                </a:cubicBezTo>
                <a:cubicBezTo>
                  <a:pt x="240166" y="175606"/>
                  <a:pt x="259646" y="179096"/>
                  <a:pt x="278567" y="182880"/>
                </a:cubicBezTo>
                <a:cubicBezTo>
                  <a:pt x="375129" y="202192"/>
                  <a:pt x="406620" y="200325"/>
                  <a:pt x="509155" y="206734"/>
                </a:cubicBezTo>
                <a:lnTo>
                  <a:pt x="580717" y="222636"/>
                </a:lnTo>
                <a:cubicBezTo>
                  <a:pt x="612610" y="230229"/>
                  <a:pt x="643453" y="243876"/>
                  <a:pt x="676133" y="246490"/>
                </a:cubicBezTo>
                <a:cubicBezTo>
                  <a:pt x="776563" y="254524"/>
                  <a:pt x="877566" y="251791"/>
                  <a:pt x="978282" y="254441"/>
                </a:cubicBezTo>
                <a:cubicBezTo>
                  <a:pt x="994185" y="257092"/>
                  <a:pt x="1010252" y="258896"/>
                  <a:pt x="1025990" y="262393"/>
                </a:cubicBezTo>
                <a:cubicBezTo>
                  <a:pt x="1069294" y="272016"/>
                  <a:pt x="1045063" y="281973"/>
                  <a:pt x="1113454" y="286247"/>
                </a:cubicBezTo>
                <a:cubicBezTo>
                  <a:pt x="1219298" y="292862"/>
                  <a:pt x="1325489" y="291548"/>
                  <a:pt x="1431507" y="294198"/>
                </a:cubicBezTo>
                <a:cubicBezTo>
                  <a:pt x="1482012" y="311032"/>
                  <a:pt x="1442630" y="299851"/>
                  <a:pt x="1534874" y="310101"/>
                </a:cubicBezTo>
                <a:cubicBezTo>
                  <a:pt x="1556112" y="312461"/>
                  <a:pt x="1577281" y="315402"/>
                  <a:pt x="1598484" y="318052"/>
                </a:cubicBezTo>
                <a:cubicBezTo>
                  <a:pt x="1609086" y="323353"/>
                  <a:pt x="1618892" y="330698"/>
                  <a:pt x="1630289" y="333954"/>
                </a:cubicBezTo>
                <a:cubicBezTo>
                  <a:pt x="1656278" y="341379"/>
                  <a:pt x="1709802" y="349857"/>
                  <a:pt x="1709802" y="349857"/>
                </a:cubicBezTo>
                <a:cubicBezTo>
                  <a:pt x="1769934" y="379924"/>
                  <a:pt x="1715935" y="357505"/>
                  <a:pt x="1813169" y="373711"/>
                </a:cubicBezTo>
                <a:cubicBezTo>
                  <a:pt x="1837272" y="377728"/>
                  <a:pt x="1860565" y="385989"/>
                  <a:pt x="1884731" y="389614"/>
                </a:cubicBezTo>
                <a:cubicBezTo>
                  <a:pt x="1913682" y="393957"/>
                  <a:pt x="1943129" y="394077"/>
                  <a:pt x="1972195" y="397565"/>
                </a:cubicBezTo>
                <a:cubicBezTo>
                  <a:pt x="2101798" y="413117"/>
                  <a:pt x="2045541" y="408437"/>
                  <a:pt x="2131221" y="421419"/>
                </a:cubicBezTo>
                <a:lnTo>
                  <a:pt x="2345907" y="453224"/>
                </a:lnTo>
                <a:cubicBezTo>
                  <a:pt x="2343256" y="479728"/>
                  <a:pt x="2348632" y="508334"/>
                  <a:pt x="2337955" y="532737"/>
                </a:cubicBezTo>
                <a:cubicBezTo>
                  <a:pt x="2328941" y="553341"/>
                  <a:pt x="2290247" y="580445"/>
                  <a:pt x="2290247" y="580445"/>
                </a:cubicBezTo>
                <a:lnTo>
                  <a:pt x="1630289" y="572494"/>
                </a:lnTo>
                <a:cubicBezTo>
                  <a:pt x="1592824" y="571335"/>
                  <a:pt x="1555899" y="563013"/>
                  <a:pt x="1518971" y="556591"/>
                </a:cubicBezTo>
                <a:cubicBezTo>
                  <a:pt x="1458011" y="545989"/>
                  <a:pt x="1397588" y="531620"/>
                  <a:pt x="1336091" y="524786"/>
                </a:cubicBezTo>
                <a:lnTo>
                  <a:pt x="1200919" y="508883"/>
                </a:lnTo>
                <a:cubicBezTo>
                  <a:pt x="1087346" y="495522"/>
                  <a:pt x="1171376" y="506935"/>
                  <a:pt x="1073698" y="492981"/>
                </a:cubicBezTo>
                <a:cubicBezTo>
                  <a:pt x="1065747" y="490330"/>
                  <a:pt x="1057975" y="487062"/>
                  <a:pt x="1049844" y="485029"/>
                </a:cubicBezTo>
                <a:cubicBezTo>
                  <a:pt x="1002626" y="473224"/>
                  <a:pt x="967269" y="472520"/>
                  <a:pt x="914672" y="469127"/>
                </a:cubicBezTo>
                <a:cubicBezTo>
                  <a:pt x="864349" y="465880"/>
                  <a:pt x="813955" y="463826"/>
                  <a:pt x="763597" y="461175"/>
                </a:cubicBezTo>
                <a:cubicBezTo>
                  <a:pt x="650779" y="428942"/>
                  <a:pt x="749868" y="452762"/>
                  <a:pt x="556863" y="437321"/>
                </a:cubicBezTo>
                <a:cubicBezTo>
                  <a:pt x="540792" y="436035"/>
                  <a:pt x="525211" y="430830"/>
                  <a:pt x="509155" y="429370"/>
                </a:cubicBezTo>
                <a:cubicBezTo>
                  <a:pt x="466840" y="425523"/>
                  <a:pt x="424341" y="424069"/>
                  <a:pt x="381934" y="421419"/>
                </a:cubicBezTo>
                <a:cubicBezTo>
                  <a:pt x="363381" y="413468"/>
                  <a:pt x="345911" y="402240"/>
                  <a:pt x="326275" y="397565"/>
                </a:cubicBezTo>
                <a:cubicBezTo>
                  <a:pt x="289812" y="388883"/>
                  <a:pt x="214957" y="381662"/>
                  <a:pt x="214957" y="381662"/>
                </a:cubicBezTo>
                <a:cubicBezTo>
                  <a:pt x="207006" y="379012"/>
                  <a:pt x="198430" y="377781"/>
                  <a:pt x="191103" y="373711"/>
                </a:cubicBezTo>
                <a:cubicBezTo>
                  <a:pt x="174396" y="364429"/>
                  <a:pt x="143395" y="341906"/>
                  <a:pt x="143395" y="341906"/>
                </a:cubicBezTo>
                <a:cubicBezTo>
                  <a:pt x="138094" y="333955"/>
                  <a:pt x="133611" y="325393"/>
                  <a:pt x="127493" y="318052"/>
                </a:cubicBezTo>
                <a:cubicBezTo>
                  <a:pt x="76468" y="256822"/>
                  <a:pt x="127225" y="329576"/>
                  <a:pt x="87736" y="270344"/>
                </a:cubicBezTo>
                <a:cubicBezTo>
                  <a:pt x="73158" y="226608"/>
                  <a:pt x="88545" y="265796"/>
                  <a:pt x="63882" y="222636"/>
                </a:cubicBezTo>
                <a:cubicBezTo>
                  <a:pt x="28954" y="161512"/>
                  <a:pt x="69737" y="219840"/>
                  <a:pt x="24126" y="159026"/>
                </a:cubicBezTo>
                <a:cubicBezTo>
                  <a:pt x="21475" y="151075"/>
                  <a:pt x="19476" y="142876"/>
                  <a:pt x="16174" y="135172"/>
                </a:cubicBezTo>
                <a:cubicBezTo>
                  <a:pt x="11505" y="124277"/>
                  <a:pt x="968" y="115199"/>
                  <a:pt x="272" y="103367"/>
                </a:cubicBezTo>
                <a:cubicBezTo>
                  <a:pt x="-1757" y="68869"/>
                  <a:pt x="8223" y="0"/>
                  <a:pt x="8223" y="0"/>
                </a:cubicBez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5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3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ko-KR" altLang="en-US" b="1" dirty="0" err="1"/>
              <a:t>대회일시</a:t>
            </a:r>
            <a:r>
              <a:rPr lang="ko-KR" altLang="en-US" b="1" dirty="0"/>
              <a:t> </a:t>
            </a:r>
            <a:r>
              <a:rPr lang="en-US" altLang="ko-KR" b="1" dirty="0"/>
              <a:t>: 2018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en-US" altLang="ko-KR" b="1" dirty="0"/>
              <a:t>11</a:t>
            </a:r>
            <a:r>
              <a:rPr lang="ko-KR" altLang="en-US" b="1" dirty="0"/>
              <a:t>일</a:t>
            </a:r>
            <a:r>
              <a:rPr lang="en-US" altLang="ko-KR" b="1" dirty="0"/>
              <a:t>(</a:t>
            </a:r>
            <a:r>
              <a:rPr lang="ko-KR" altLang="en-US" b="1" dirty="0"/>
              <a:t>수</a:t>
            </a:r>
            <a:r>
              <a:rPr lang="en-US" altLang="ko-KR" b="1" dirty="0"/>
              <a:t>) 10:00~15:00</a:t>
            </a:r>
            <a:endParaRPr lang="ko-KR" altLang="en-US" dirty="0"/>
          </a:p>
          <a:p>
            <a:pPr lvl="0" fontAlgn="base"/>
            <a:r>
              <a:rPr lang="ko-KR" altLang="en-US" b="1" dirty="0"/>
              <a:t>장소 </a:t>
            </a:r>
            <a:r>
              <a:rPr lang="en-US" altLang="ko-KR" b="1" dirty="0"/>
              <a:t>: </a:t>
            </a:r>
            <a:r>
              <a:rPr lang="ko-KR" altLang="en-US" b="1" dirty="0"/>
              <a:t>속초시 </a:t>
            </a:r>
            <a:r>
              <a:rPr lang="ko-KR" altLang="en-US" b="1" dirty="0" err="1"/>
              <a:t>영랑호</a:t>
            </a:r>
            <a:r>
              <a:rPr lang="ko-KR" altLang="en-US" b="1" dirty="0"/>
              <a:t> 내 </a:t>
            </a:r>
            <a:r>
              <a:rPr lang="ko-KR" altLang="en-US" b="1" dirty="0" err="1"/>
              <a:t>범바위</a:t>
            </a:r>
            <a:r>
              <a:rPr lang="ko-KR" altLang="en-US" b="1" dirty="0"/>
              <a:t> 구간</a:t>
            </a:r>
            <a:r>
              <a:rPr lang="en-US" altLang="ko-KR" b="1" dirty="0"/>
              <a:t>(</a:t>
            </a:r>
            <a:r>
              <a:rPr lang="ko-KR" altLang="en-US" b="1" dirty="0" err="1"/>
              <a:t>범바위</a:t>
            </a:r>
            <a:r>
              <a:rPr lang="ko-KR" altLang="en-US" b="1" dirty="0"/>
              <a:t> </a:t>
            </a:r>
            <a:r>
              <a:rPr lang="en-US" altLang="ko-KR" b="1" dirty="0"/>
              <a:t>~ 6km)</a:t>
            </a:r>
            <a:endParaRPr lang="ko-KR" altLang="en-US" dirty="0"/>
          </a:p>
          <a:p>
            <a:pPr lvl="0" fontAlgn="base"/>
            <a:r>
              <a:rPr lang="ko-KR" altLang="en-US" b="1" dirty="0"/>
              <a:t>경기종목 </a:t>
            </a:r>
            <a:r>
              <a:rPr lang="en-US" altLang="ko-KR" b="1" dirty="0"/>
              <a:t>: 6km </a:t>
            </a:r>
            <a:r>
              <a:rPr lang="ko-KR" altLang="en-US" b="1" dirty="0"/>
              <a:t>코스 </a:t>
            </a:r>
            <a:r>
              <a:rPr lang="en-US" altLang="ko-KR" b="1" dirty="0"/>
              <a:t>(</a:t>
            </a:r>
            <a:r>
              <a:rPr lang="ko-KR" altLang="en-US" b="1" dirty="0"/>
              <a:t>휠체어 </a:t>
            </a:r>
            <a:r>
              <a:rPr lang="en-US" altLang="ko-KR" b="1" dirty="0"/>
              <a:t>/ </a:t>
            </a:r>
            <a:r>
              <a:rPr lang="ko-KR" altLang="en-US" b="1" dirty="0"/>
              <a:t>동행</a:t>
            </a:r>
            <a:r>
              <a:rPr lang="en-US" altLang="ko-KR" b="1" dirty="0"/>
              <a:t>)</a:t>
            </a:r>
            <a:endParaRPr lang="ko-KR" altLang="en-US" dirty="0"/>
          </a:p>
          <a:p>
            <a:pPr lvl="0" fontAlgn="base"/>
            <a:r>
              <a:rPr lang="ko-KR" altLang="en-US" b="1" dirty="0"/>
              <a:t>대상 </a:t>
            </a:r>
            <a:r>
              <a:rPr lang="en-US" altLang="ko-KR" b="1" dirty="0"/>
              <a:t>: </a:t>
            </a:r>
            <a:r>
              <a:rPr lang="ko-KR" altLang="en-US" b="1" dirty="0"/>
              <a:t>총</a:t>
            </a:r>
            <a:r>
              <a:rPr lang="en-US" altLang="ko-KR" b="1" dirty="0"/>
              <a:t>1,000</a:t>
            </a:r>
            <a:r>
              <a:rPr lang="ko-KR" altLang="en-US" b="1" dirty="0"/>
              <a:t>명</a:t>
            </a:r>
            <a:r>
              <a:rPr lang="en-US" altLang="ko-KR" b="1" dirty="0"/>
              <a:t>(</a:t>
            </a:r>
            <a:r>
              <a:rPr lang="ko-KR" altLang="en-US" b="1" dirty="0"/>
              <a:t>지역 내 장애인 </a:t>
            </a:r>
            <a:r>
              <a:rPr lang="en-US" altLang="ko-KR" b="1" dirty="0"/>
              <a:t>400</a:t>
            </a:r>
            <a:r>
              <a:rPr lang="ko-KR" altLang="en-US" b="1" dirty="0"/>
              <a:t>명 </a:t>
            </a:r>
            <a:r>
              <a:rPr lang="en-US" altLang="ko-KR" b="1" dirty="0"/>
              <a:t>/ </a:t>
            </a:r>
            <a:r>
              <a:rPr lang="ko-KR" altLang="en-US" b="1" dirty="0"/>
              <a:t>자원봉사자 및 관계자 </a:t>
            </a:r>
            <a:r>
              <a:rPr lang="en-US" altLang="ko-KR" b="1" dirty="0"/>
              <a:t>600</a:t>
            </a:r>
            <a:r>
              <a:rPr lang="ko-KR" altLang="en-US" b="1" dirty="0"/>
              <a:t>명</a:t>
            </a:r>
            <a:r>
              <a:rPr lang="en-US" altLang="ko-KR" b="1" dirty="0"/>
              <a:t>)</a:t>
            </a:r>
            <a:endParaRPr lang="ko-KR" altLang="en-US" dirty="0"/>
          </a:p>
          <a:p>
            <a:pPr lvl="0" fontAlgn="base"/>
            <a:r>
              <a:rPr lang="ko-KR" altLang="en-US" b="1" dirty="0"/>
              <a:t>주관 </a:t>
            </a:r>
            <a:r>
              <a:rPr lang="en-US" altLang="ko-KR" b="1" dirty="0"/>
              <a:t>: </a:t>
            </a:r>
            <a:r>
              <a:rPr lang="ko-KR" altLang="en-US" b="1" dirty="0"/>
              <a:t>속초종합사회복지관</a:t>
            </a:r>
            <a:r>
              <a:rPr lang="en-US" altLang="ko-KR" b="1" dirty="0"/>
              <a:t>, </a:t>
            </a:r>
            <a:r>
              <a:rPr lang="ko-KR" altLang="en-US" b="1" dirty="0"/>
              <a:t>오뚝이마라톤 추진위원회</a:t>
            </a:r>
            <a:endParaRPr lang="ko-KR" altLang="en-US" dirty="0"/>
          </a:p>
          <a:p>
            <a:pPr lvl="0" fontAlgn="base"/>
            <a:r>
              <a:rPr lang="ko-KR" altLang="en-US" b="1" dirty="0"/>
              <a:t>주최 </a:t>
            </a:r>
            <a:r>
              <a:rPr lang="en-US" altLang="ko-KR" b="1" dirty="0"/>
              <a:t>: </a:t>
            </a:r>
            <a:r>
              <a:rPr lang="ko-KR" altLang="en-US" b="1" dirty="0"/>
              <a:t>사회복지법인 </a:t>
            </a:r>
            <a:r>
              <a:rPr lang="ko-KR" altLang="en-US" b="1" dirty="0" err="1"/>
              <a:t>신흥사</a:t>
            </a:r>
            <a:r>
              <a:rPr lang="ko-KR" altLang="en-US" b="1" dirty="0"/>
              <a:t> 복지재단</a:t>
            </a:r>
            <a:endParaRPr lang="ko-KR" altLang="en-US" dirty="0"/>
          </a:p>
          <a:p>
            <a:pPr lvl="0" fontAlgn="base"/>
            <a:r>
              <a:rPr lang="ko-KR" altLang="en-US" b="1" dirty="0"/>
              <a:t>운영지원 </a:t>
            </a:r>
            <a:r>
              <a:rPr lang="en-US" altLang="ko-KR" b="1" dirty="0"/>
              <a:t>: </a:t>
            </a:r>
            <a:r>
              <a:rPr lang="ko-KR" altLang="en-US" b="1" dirty="0"/>
              <a:t>속초시장애인체육회</a:t>
            </a:r>
            <a:endParaRPr lang="ko-KR" altLang="en-US" dirty="0"/>
          </a:p>
          <a:p>
            <a:pPr lvl="0" fontAlgn="base"/>
            <a:r>
              <a:rPr lang="ko-KR" altLang="en-US" b="1" dirty="0"/>
              <a:t>공식후원 </a:t>
            </a:r>
            <a:r>
              <a:rPr lang="en-US" altLang="ko-KR" b="1" dirty="0"/>
              <a:t>: </a:t>
            </a:r>
            <a:r>
              <a:rPr lang="ko-KR" altLang="en-US" b="1" dirty="0" err="1"/>
              <a:t>한화호텔앤드리조트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7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66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행사당일 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0775" y="2965337"/>
            <a:ext cx="5840183" cy="606013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09:00~09:50 </a:t>
            </a:r>
            <a:r>
              <a:rPr lang="ko-KR" altLang="en-US" dirty="0" smtClean="0"/>
              <a:t>참가자 접수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자원봉사자 및 참가자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09:40 </a:t>
            </a:r>
            <a:r>
              <a:rPr lang="ko-KR" altLang="en-US" dirty="0" err="1" smtClean="0"/>
              <a:t>식전공연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풍금공연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가요듀엣</a:t>
            </a:r>
            <a:endParaRPr lang="en-US" altLang="ko-KR" dirty="0" smtClean="0"/>
          </a:p>
          <a:p>
            <a:pPr lvl="1"/>
            <a:r>
              <a:rPr lang="en-US" altLang="ko-KR" b="1" dirty="0" smtClean="0">
                <a:solidFill>
                  <a:srgbClr val="FFFF00"/>
                </a:solidFill>
              </a:rPr>
              <a:t>(</a:t>
            </a:r>
            <a:r>
              <a:rPr lang="ko-KR" altLang="en-US" b="1" dirty="0" smtClean="0">
                <a:solidFill>
                  <a:srgbClr val="FFFF00"/>
                </a:solidFill>
              </a:rPr>
              <a:t>모든 참가자는 </a:t>
            </a:r>
            <a:r>
              <a:rPr lang="en-US" altLang="ko-KR" b="1" dirty="0" smtClean="0">
                <a:solidFill>
                  <a:srgbClr val="FFFF00"/>
                </a:solidFill>
              </a:rPr>
              <a:t>09:40</a:t>
            </a:r>
            <a:r>
              <a:rPr lang="ko-KR" altLang="en-US" b="1" dirty="0" smtClean="0">
                <a:solidFill>
                  <a:srgbClr val="FFFF00"/>
                </a:solidFill>
              </a:rPr>
              <a:t>까지 착석 하는 것을 원칙으로 함</a:t>
            </a:r>
            <a:r>
              <a:rPr lang="en-US" altLang="ko-KR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ko-KR" dirty="0" smtClean="0"/>
              <a:t>10:00~10:40 </a:t>
            </a:r>
            <a:r>
              <a:rPr lang="ko-KR" altLang="en-US" dirty="0" smtClean="0"/>
              <a:t>개회식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개회선언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개회사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내빈소개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준비체조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행사시</a:t>
            </a:r>
            <a:r>
              <a:rPr lang="ko-KR" altLang="en-US" dirty="0" smtClean="0"/>
              <a:t> 주의 사항 전달</a:t>
            </a:r>
            <a:r>
              <a:rPr lang="en-US" altLang="ko-KR" dirty="0" smtClean="0"/>
              <a:t>(</a:t>
            </a:r>
            <a:r>
              <a:rPr lang="ko-KR" altLang="en-US" dirty="0" smtClean="0"/>
              <a:t>속초시장애인체육회 협조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10:40~12:30 </a:t>
            </a:r>
            <a:r>
              <a:rPr lang="ko-KR" altLang="en-US" dirty="0" err="1" smtClean="0"/>
              <a:t>본경기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6km</a:t>
            </a:r>
            <a:r>
              <a:rPr lang="ko-KR" altLang="en-US" dirty="0" smtClean="0"/>
              <a:t>구간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전동휠체어</a:t>
            </a:r>
            <a:r>
              <a:rPr lang="en-US" altLang="ko-KR" dirty="0" smtClean="0"/>
              <a:t>/</a:t>
            </a:r>
            <a:r>
              <a:rPr lang="ko-KR" altLang="en-US" dirty="0" smtClean="0"/>
              <a:t>휠체어</a:t>
            </a:r>
            <a:r>
              <a:rPr lang="en-US" altLang="ko-KR" dirty="0" smtClean="0"/>
              <a:t>/</a:t>
            </a:r>
            <a:r>
              <a:rPr lang="ko-KR" altLang="en-US" dirty="0" smtClean="0"/>
              <a:t>동행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본 경기 중 미니게임 진행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과자따먹기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페이스페인팅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풍선불기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포토존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12:30~13:40 </a:t>
            </a:r>
            <a:r>
              <a:rPr lang="ko-KR" altLang="en-US" dirty="0" err="1" smtClean="0"/>
              <a:t>중식배부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식후공연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경동대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댄스동아리</a:t>
            </a:r>
            <a:r>
              <a:rPr lang="ko-KR" altLang="en-US" dirty="0" smtClean="0"/>
              <a:t> 공연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13:40~14:40 </a:t>
            </a:r>
            <a:r>
              <a:rPr lang="ko-KR" altLang="en-US" dirty="0" smtClean="0"/>
              <a:t>장기자랑 진행</a:t>
            </a:r>
            <a:endParaRPr lang="en-US" altLang="ko-KR" dirty="0" smtClean="0"/>
          </a:p>
          <a:p>
            <a:r>
              <a:rPr lang="en-US" altLang="ko-KR" dirty="0" smtClean="0"/>
              <a:t>14:40~15:00 </a:t>
            </a:r>
            <a:r>
              <a:rPr lang="ko-KR" altLang="en-US" dirty="0" smtClean="0"/>
              <a:t>시상식 및 기념촬영</a:t>
            </a:r>
            <a:endParaRPr lang="en-US" altLang="ko-KR" dirty="0" smtClean="0"/>
          </a:p>
          <a:p>
            <a:endParaRPr lang="en-US" altLang="ko-KR" dirty="0" smtClean="0"/>
          </a:p>
          <a:p>
            <a:pPr marL="82547" indent="0">
              <a:buNone/>
            </a:pPr>
            <a:endParaRPr lang="en-US" altLang="ko-KR" dirty="0" smtClean="0"/>
          </a:p>
          <a:p>
            <a:pPr marL="82547" indent="0">
              <a:buNone/>
            </a:pPr>
            <a:endParaRPr lang="en-US" altLang="ko-KR" dirty="0" smtClean="0"/>
          </a:p>
          <a:p>
            <a:pPr marL="660380" lvl="1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0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참가자 접수 현황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한국뇌병변장애인인권협회</a:t>
            </a:r>
            <a:r>
              <a:rPr lang="ko-KR" altLang="en-US" dirty="0" smtClean="0"/>
              <a:t> 외 </a:t>
            </a:r>
            <a:r>
              <a:rPr lang="en-US" altLang="ko-KR" dirty="0" smtClean="0"/>
              <a:t>17</a:t>
            </a:r>
            <a:r>
              <a:rPr lang="ko-KR" altLang="en-US" dirty="0" smtClean="0"/>
              <a:t>개소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인솔 인원 </a:t>
            </a:r>
            <a:r>
              <a:rPr lang="en-US" altLang="ko-KR" dirty="0" smtClean="0"/>
              <a:t>147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봉사신청인원 </a:t>
            </a:r>
            <a:r>
              <a:rPr lang="en-US" altLang="ko-KR" dirty="0" smtClean="0"/>
              <a:t>163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참석인원 </a:t>
            </a:r>
            <a:r>
              <a:rPr lang="en-US" altLang="ko-KR" dirty="0" smtClean="0"/>
              <a:t>493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반야어린이집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아동</a:t>
            </a:r>
            <a:r>
              <a:rPr lang="en-US" altLang="ko-KR" dirty="0" smtClean="0"/>
              <a:t>)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r>
              <a:rPr lang="en-US" altLang="ko-KR" dirty="0" smtClean="0"/>
              <a:t>8</a:t>
            </a:r>
            <a:r>
              <a:rPr lang="ko-KR" altLang="en-US" dirty="0" smtClean="0"/>
              <a:t>군단 </a:t>
            </a:r>
            <a:r>
              <a:rPr lang="en-US" altLang="ko-KR" dirty="0" smtClean="0"/>
              <a:t>102</a:t>
            </a:r>
            <a:r>
              <a:rPr lang="ko-KR" altLang="en-US" dirty="0" smtClean="0"/>
              <a:t>기갑여단 외 </a:t>
            </a:r>
            <a:r>
              <a:rPr lang="en-US" altLang="ko-KR" dirty="0" smtClean="0"/>
              <a:t>12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(2018.4.3 </a:t>
            </a:r>
            <a:r>
              <a:rPr lang="ko-KR" altLang="en-US" dirty="0" smtClean="0"/>
              <a:t>기준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총 </a:t>
            </a:r>
            <a:r>
              <a:rPr lang="en-US" altLang="ko-KR" dirty="0" smtClean="0"/>
              <a:t>291</a:t>
            </a:r>
            <a:r>
              <a:rPr lang="ko-KR" altLang="en-US" dirty="0" smtClean="0"/>
              <a:t>명 참여 예정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인원 미정 </a:t>
            </a:r>
            <a:r>
              <a:rPr lang="en-US" altLang="ko-KR" dirty="0"/>
              <a:t>3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오뚝이 마라톤 운영지원 기관 현황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속초시장애인체육회 외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</a:t>
            </a:r>
            <a:r>
              <a:rPr lang="en-US" altLang="ko-KR" dirty="0" smtClean="0"/>
              <a:t>21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장기자랑 신청 현황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</a:t>
            </a:r>
            <a:r>
              <a:rPr lang="ko-KR" altLang="en-US" dirty="0" smtClean="0"/>
              <a:t>개소 </a:t>
            </a:r>
            <a:r>
              <a:rPr lang="en-US" altLang="ko-KR" dirty="0" smtClean="0"/>
              <a:t>7</a:t>
            </a:r>
            <a:r>
              <a:rPr lang="ko-KR" altLang="en-US" dirty="0" err="1" smtClean="0"/>
              <a:t>개팀</a:t>
            </a:r>
            <a:r>
              <a:rPr lang="ko-KR" altLang="en-US" dirty="0" smtClean="0"/>
              <a:t> 총</a:t>
            </a:r>
            <a:r>
              <a:rPr lang="en-US" altLang="ko-KR" dirty="0" smtClean="0"/>
              <a:t>45</a:t>
            </a:r>
            <a:r>
              <a:rPr lang="ko-KR" altLang="en-US" dirty="0" smtClean="0"/>
              <a:t>명 참여</a:t>
            </a:r>
            <a:endParaRPr lang="en-US" altLang="ko-KR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0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79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봉사연계명단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마라톤 참여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0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6004"/>
              </p:ext>
            </p:extLst>
          </p:nvPr>
        </p:nvGraphicFramePr>
        <p:xfrm>
          <a:off x="541421" y="1406399"/>
          <a:ext cx="5919539" cy="71092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31970">
                  <a:extLst>
                    <a:ext uri="{9D8B030D-6E8A-4147-A177-3AD203B41FA5}">
                      <a16:colId xmlns:a16="http://schemas.microsoft.com/office/drawing/2014/main" val="3226378719"/>
                    </a:ext>
                  </a:extLst>
                </a:gridCol>
                <a:gridCol w="641132">
                  <a:extLst>
                    <a:ext uri="{9D8B030D-6E8A-4147-A177-3AD203B41FA5}">
                      <a16:colId xmlns:a16="http://schemas.microsoft.com/office/drawing/2014/main" val="2422514002"/>
                    </a:ext>
                  </a:extLst>
                </a:gridCol>
                <a:gridCol w="641132">
                  <a:extLst>
                    <a:ext uri="{9D8B030D-6E8A-4147-A177-3AD203B41FA5}">
                      <a16:colId xmlns:a16="http://schemas.microsoft.com/office/drawing/2014/main" val="993196178"/>
                    </a:ext>
                  </a:extLst>
                </a:gridCol>
                <a:gridCol w="728560">
                  <a:extLst>
                    <a:ext uri="{9D8B030D-6E8A-4147-A177-3AD203B41FA5}">
                      <a16:colId xmlns:a16="http://schemas.microsoft.com/office/drawing/2014/main" val="2243967178"/>
                    </a:ext>
                  </a:extLst>
                </a:gridCol>
                <a:gridCol w="1544544">
                  <a:extLst>
                    <a:ext uri="{9D8B030D-6E8A-4147-A177-3AD203B41FA5}">
                      <a16:colId xmlns:a16="http://schemas.microsoft.com/office/drawing/2014/main" val="2390014986"/>
                    </a:ext>
                  </a:extLst>
                </a:gridCol>
                <a:gridCol w="732201">
                  <a:extLst>
                    <a:ext uri="{9D8B030D-6E8A-4147-A177-3AD203B41FA5}">
                      <a16:colId xmlns:a16="http://schemas.microsoft.com/office/drawing/2014/main" val="3378097937"/>
                    </a:ext>
                  </a:extLst>
                </a:gridCol>
              </a:tblGrid>
              <a:tr h="2152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참가자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단체</a:t>
                      </a:r>
                      <a:r>
                        <a:rPr lang="en-US" altLang="ko-KR" sz="1200" u="none" strike="noStrike">
                          <a:effectLst/>
                        </a:rPr>
                        <a:t>/</a:t>
                      </a:r>
                      <a:r>
                        <a:rPr lang="ko-KR" altLang="en-US" sz="1200" u="none" strike="noStrike">
                          <a:effectLst/>
                        </a:rPr>
                        <a:t>개인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봉사자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단체</a:t>
                      </a:r>
                      <a:r>
                        <a:rPr lang="en-US" altLang="ko-KR" sz="1200" u="none" strike="noStrike">
                          <a:effectLst/>
                        </a:rPr>
                        <a:t>/</a:t>
                      </a:r>
                      <a:r>
                        <a:rPr lang="ko-KR" altLang="en-US" sz="1200" u="none" strike="noStrike">
                          <a:effectLst/>
                        </a:rPr>
                        <a:t>개인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50027"/>
                  </a:ext>
                </a:extLst>
              </a:tr>
              <a:tr h="257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단체명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참가인원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단체</a:t>
                      </a: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개인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r>
                        <a:rPr lang="ko-KR" altLang="en-US" sz="1200" u="none" strike="noStrike">
                          <a:effectLst/>
                        </a:rPr>
                        <a:t>명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참가인원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1807080602"/>
                  </a:ext>
                </a:extLst>
              </a:tr>
              <a:tr h="2572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접수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휠체어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참가자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봉사자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신청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접수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483076180"/>
                  </a:ext>
                </a:extLst>
              </a:tr>
              <a:tr h="257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r>
                        <a:rPr lang="ko-KR" altLang="en-US" sz="1200" u="none" strike="noStrike">
                          <a:effectLst/>
                        </a:rPr>
                        <a:t>열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(</a:t>
                      </a:r>
                      <a:r>
                        <a:rPr lang="ko-KR" altLang="en-US" sz="1200" u="none" strike="noStrike">
                          <a:effectLst/>
                        </a:rPr>
                        <a:t>휠체어 전용 좌석</a:t>
                      </a:r>
                      <a:r>
                        <a:rPr lang="en-US" altLang="ko-KR" sz="1200" u="none" strike="noStrike">
                          <a:effectLst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79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문화도민운동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속초시협의회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&amp;</a:t>
                      </a:r>
                      <a:br>
                        <a:rPr lang="en-US" altLang="ko-KR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속초준법지원센터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135630093"/>
                  </a:ext>
                </a:extLst>
              </a:tr>
              <a:tr h="2572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3158617088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정다운마을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대한적십자사</a:t>
                      </a:r>
                      <a:br>
                        <a:rPr lang="ko-KR" altLang="en-US" sz="1200" u="none" strike="noStrike" dirty="0">
                          <a:effectLst/>
                        </a:rPr>
                      </a:br>
                      <a:r>
                        <a:rPr lang="ko-KR" altLang="en-US" sz="1200" u="none" strike="noStrike" dirty="0" err="1">
                          <a:effectLst/>
                        </a:rPr>
                        <a:t>속초지회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1354212605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속초한우리공동체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76315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참사랑홈케어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노인복지센터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44859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금강장애인복지센터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199862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속초시장애인체육회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기쁨봉사단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4183643934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한국신체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장애인복지회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7159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아모르뜰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자원봉사대학</a:t>
                      </a:r>
                      <a:r>
                        <a:rPr lang="en-US" altLang="ko-KR" sz="1200" u="none" strike="noStrike">
                          <a:effectLst/>
                        </a:rPr>
                        <a:t>6</a:t>
                      </a:r>
                      <a:r>
                        <a:rPr lang="ko-KR" altLang="en-US" sz="1200" u="none" strike="noStrike">
                          <a:effectLst/>
                        </a:rPr>
                        <a:t>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306668386"/>
                  </a:ext>
                </a:extLst>
              </a:tr>
              <a:tr h="25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아우름장애인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자립생활센터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속초시여성예비군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664490423"/>
                  </a:ext>
                </a:extLst>
              </a:tr>
              <a:tr h="252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개인봉사자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3401533915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정신건강복지센터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봉사자 필요 없음</a:t>
                      </a:r>
                      <a:endParaRPr lang="ko-KR" altLang="en-US" sz="1200" b="1" i="0" u="none" strike="noStrike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57931"/>
                  </a:ext>
                </a:extLst>
              </a:tr>
              <a:tr h="5303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지체장애인협회 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속초시지회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40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속초의용소방대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2580878431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속초청해학교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25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68942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지적발달장애인복지협회 속초시지부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8</a:t>
                      </a:r>
                      <a:r>
                        <a:rPr lang="ko-KR" altLang="en-US" sz="1200" u="none" strike="noStrike">
                          <a:effectLst/>
                        </a:rPr>
                        <a:t>군단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en-US" altLang="ko-KR" sz="1200" u="none" strike="noStrike">
                          <a:effectLst/>
                        </a:rPr>
                        <a:t>102</a:t>
                      </a:r>
                      <a:r>
                        <a:rPr lang="ko-KR" altLang="en-US" sz="1200" u="none" strike="noStrike">
                          <a:effectLst/>
                        </a:rPr>
                        <a:t>여단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99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extLst>
                  <a:ext uri="{0D108BD9-81ED-4DB2-BD59-A6C34878D82A}">
                    <a16:rowId xmlns:a16="http://schemas.microsoft.com/office/drawing/2014/main" val="1280009332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속초시각장애인협회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75344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한국뇌병변장애인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인권협회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747307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강원도농아인협회 </a:t>
                      </a:r>
                      <a:br>
                        <a:rPr lang="ko-KR" altLang="en-US" sz="1200" u="none" strike="noStrike">
                          <a:effectLst/>
                        </a:rPr>
                      </a:br>
                      <a:r>
                        <a:rPr lang="ko-KR" altLang="en-US" sz="1200" u="none" strike="noStrike">
                          <a:effectLst/>
                        </a:rPr>
                        <a:t>속초시지회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33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19512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속초시장애인복지센터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13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14402"/>
                  </a:ext>
                </a:extLst>
              </a:tr>
              <a:tr h="252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</a:rPr>
                        <a:t>반야어린이집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59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</a:rPr>
                        <a:t>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51" marR="5251" marT="5251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0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29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봉사연계명단</a:t>
            </a:r>
            <a:r>
              <a:rPr lang="en-US" altLang="ko-KR" dirty="0" smtClean="0"/>
              <a:t>(</a:t>
            </a:r>
            <a:r>
              <a:rPr lang="ko-KR" altLang="en-US" dirty="0" smtClean="0"/>
              <a:t>운영지원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0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20775" y="2965337"/>
            <a:ext cx="5033741" cy="6060139"/>
          </a:xfrm>
        </p:spPr>
        <p:txBody>
          <a:bodyPr>
            <a:normAutofit/>
          </a:bodyPr>
          <a:lstStyle/>
          <a:p>
            <a:r>
              <a:rPr lang="ko-KR" altLang="en-US" dirty="0"/>
              <a:t>국군 제</a:t>
            </a:r>
            <a:r>
              <a:rPr lang="en-US" altLang="ko-KR" dirty="0"/>
              <a:t>2192</a:t>
            </a:r>
            <a:r>
              <a:rPr lang="ko-KR" altLang="en-US" dirty="0"/>
              <a:t>부대 </a:t>
            </a:r>
            <a:r>
              <a:rPr lang="en-US" altLang="ko-KR" dirty="0" smtClean="0"/>
              <a:t>(</a:t>
            </a:r>
            <a:r>
              <a:rPr lang="ko-KR" altLang="en-US" dirty="0"/>
              <a:t>미니게임 부스 진행</a:t>
            </a:r>
            <a:r>
              <a:rPr lang="en-US" altLang="ko-KR" dirty="0"/>
              <a:t>, 22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/>
              <a:t>대학생 봉사 </a:t>
            </a:r>
            <a:r>
              <a:rPr lang="ko-KR" altLang="en-US" dirty="0" err="1"/>
              <a:t>고경민님외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/>
              <a:t>명</a:t>
            </a:r>
            <a:r>
              <a:rPr lang="en-US" altLang="ko-KR" dirty="0"/>
              <a:t>(</a:t>
            </a:r>
            <a:r>
              <a:rPr lang="ko-KR" altLang="en-US" dirty="0" err="1"/>
              <a:t>행사부스</a:t>
            </a:r>
            <a:r>
              <a:rPr lang="ko-KR" altLang="en-US" dirty="0"/>
              <a:t> 보조</a:t>
            </a:r>
            <a:r>
              <a:rPr lang="en-US" altLang="ko-KR" dirty="0"/>
              <a:t>) </a:t>
            </a:r>
          </a:p>
          <a:p>
            <a:r>
              <a:rPr lang="ko-KR" altLang="en-US" dirty="0" smtClean="0"/>
              <a:t>경동대학교 </a:t>
            </a:r>
            <a:r>
              <a:rPr lang="ko-KR" altLang="en-US" dirty="0"/>
              <a:t>레저</a:t>
            </a:r>
            <a:r>
              <a:rPr lang="en-US" altLang="ko-KR" dirty="0"/>
              <a:t>&amp;</a:t>
            </a:r>
            <a:r>
              <a:rPr lang="ko-KR" altLang="en-US" dirty="0" err="1"/>
              <a:t>리조트학과</a:t>
            </a:r>
            <a:r>
              <a:rPr lang="ko-KR" altLang="en-US" dirty="0"/>
              <a:t> 학생 </a:t>
            </a:r>
            <a:r>
              <a:rPr lang="en-US" altLang="ko-KR" dirty="0"/>
              <a:t>5</a:t>
            </a:r>
            <a:r>
              <a:rPr lang="ko-KR" altLang="en-US" dirty="0"/>
              <a:t>명</a:t>
            </a:r>
            <a:r>
              <a:rPr lang="en-US" altLang="ko-KR" dirty="0"/>
              <a:t>(</a:t>
            </a:r>
            <a:r>
              <a:rPr lang="ko-KR" altLang="en-US" dirty="0" err="1"/>
              <a:t>행사부스</a:t>
            </a:r>
            <a:r>
              <a:rPr lang="ko-KR" altLang="en-US" dirty="0"/>
              <a:t> 보조</a:t>
            </a:r>
            <a:r>
              <a:rPr lang="en-US" altLang="ko-KR" dirty="0"/>
              <a:t>)</a:t>
            </a:r>
          </a:p>
          <a:p>
            <a:r>
              <a:rPr lang="ko-KR" altLang="en-US" dirty="0" smtClean="0"/>
              <a:t>시설관리공단 </a:t>
            </a:r>
            <a:r>
              <a:rPr lang="en-US" altLang="ko-KR" dirty="0"/>
              <a:t>13</a:t>
            </a:r>
            <a:r>
              <a:rPr lang="ko-KR" altLang="en-US" dirty="0"/>
              <a:t>명</a:t>
            </a:r>
            <a:r>
              <a:rPr lang="en-US" altLang="ko-KR" dirty="0"/>
              <a:t>(</a:t>
            </a:r>
            <a:r>
              <a:rPr lang="ko-KR" altLang="en-US" dirty="0" err="1"/>
              <a:t>음료부스</a:t>
            </a:r>
            <a:r>
              <a:rPr lang="ko-KR" altLang="en-US" dirty="0"/>
              <a:t> </a:t>
            </a:r>
            <a:r>
              <a:rPr lang="en-US" altLang="ko-KR" dirty="0"/>
              <a:t>1,2,3,4</a:t>
            </a:r>
            <a:r>
              <a:rPr lang="ko-KR" altLang="en-US" dirty="0"/>
              <a:t>번 외 주로 안전 관리</a:t>
            </a:r>
            <a:r>
              <a:rPr lang="en-US" altLang="ko-KR" dirty="0"/>
              <a:t>-</a:t>
            </a:r>
            <a:r>
              <a:rPr lang="ko-KR" altLang="en-US" dirty="0"/>
              <a:t>주로 이동하면서 사고시 보고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속초반야지역자활센터</a:t>
            </a:r>
            <a:r>
              <a:rPr lang="en-US" altLang="ko-KR" dirty="0"/>
              <a:t>(</a:t>
            </a:r>
            <a:r>
              <a:rPr lang="ko-KR" altLang="en-US" dirty="0" err="1"/>
              <a:t>행사부스</a:t>
            </a:r>
            <a:r>
              <a:rPr lang="ko-KR" altLang="en-US" dirty="0"/>
              <a:t> 보조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당일 </a:t>
            </a:r>
            <a:r>
              <a:rPr lang="ko-KR" altLang="en-US" dirty="0" err="1"/>
              <a:t>개인봉사자</a:t>
            </a:r>
            <a:r>
              <a:rPr lang="ko-KR" altLang="en-US" dirty="0"/>
              <a:t> 혹은 신청자는 별도 </a:t>
            </a:r>
            <a:r>
              <a:rPr lang="ko-KR" altLang="en-US" dirty="0" err="1"/>
              <a:t>신청명단</a:t>
            </a:r>
            <a:r>
              <a:rPr lang="ko-KR" altLang="en-US" dirty="0"/>
              <a:t> 작성</a:t>
            </a:r>
            <a:r>
              <a:rPr lang="en-US" altLang="ko-KR" dirty="0"/>
              <a:t>(</a:t>
            </a:r>
            <a:r>
              <a:rPr lang="ko-KR" altLang="en-US" dirty="0"/>
              <a:t>행사 부스 혹은 </a:t>
            </a:r>
            <a:r>
              <a:rPr lang="ko-KR" altLang="en-US" dirty="0" err="1"/>
              <a:t>동행마라톤</a:t>
            </a:r>
            <a:r>
              <a:rPr lang="ko-KR" altLang="en-US" dirty="0"/>
              <a:t> 참가</a:t>
            </a:r>
            <a:r>
              <a:rPr lang="en-US" altLang="ko-KR" dirty="0"/>
              <a:t>)&lt;-</a:t>
            </a:r>
            <a:r>
              <a:rPr lang="ko-KR" altLang="en-US" dirty="0"/>
              <a:t>신청자 욕구에 따라 편성										</a:t>
            </a:r>
          </a:p>
        </p:txBody>
      </p:sp>
    </p:spTree>
    <p:extLst>
      <p:ext uri="{BB962C8B-B14F-4D97-AF65-F5344CB8AC3E}">
        <p14:creationId xmlns:p14="http://schemas.microsoft.com/office/powerpoint/2010/main" val="359600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코스맵</a:t>
            </a:r>
            <a:r>
              <a:rPr lang="ko-KR" altLang="en-US" dirty="0" smtClean="0"/>
              <a:t> 안내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출발점</a:t>
            </a:r>
            <a:endParaRPr lang="en-US" altLang="ko-KR" dirty="0" smtClean="0"/>
          </a:p>
          <a:p>
            <a:r>
              <a:rPr lang="ko-KR" altLang="en-US" dirty="0" err="1" smtClean="0"/>
              <a:t>포토존</a:t>
            </a:r>
            <a:r>
              <a:rPr lang="en-US" altLang="ko-KR" dirty="0" smtClean="0"/>
              <a:t>(</a:t>
            </a:r>
            <a:r>
              <a:rPr lang="ko-KR" altLang="en-US" dirty="0" smtClean="0"/>
              <a:t>돌아 오는 길에 진행될 예정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멋진 현수막을 배경으로 사진촬영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과자따먹기</a:t>
            </a: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err="1" smtClean="0"/>
              <a:t>급수대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주로상에서는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급수대</a:t>
            </a:r>
            <a:r>
              <a:rPr lang="en-US" altLang="ko-KR" dirty="0" smtClean="0"/>
              <a:t>) – </a:t>
            </a:r>
            <a:r>
              <a:rPr lang="ko-KR" altLang="en-US" dirty="0" smtClean="0">
                <a:solidFill>
                  <a:srgbClr val="FFFF00"/>
                </a:solidFill>
              </a:rPr>
              <a:t>종전 </a:t>
            </a:r>
            <a:r>
              <a:rPr lang="en-US" altLang="ko-KR" dirty="0" smtClean="0">
                <a:solidFill>
                  <a:srgbClr val="FFFF00"/>
                </a:solidFill>
              </a:rPr>
              <a:t>3KM</a:t>
            </a:r>
            <a:r>
              <a:rPr lang="ko-KR" altLang="en-US" dirty="0" smtClean="0">
                <a:solidFill>
                  <a:srgbClr val="FFFF00"/>
                </a:solidFill>
              </a:rPr>
              <a:t>반환점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풍선불기</a:t>
            </a:r>
            <a:endParaRPr lang="en-US" altLang="ko-KR" dirty="0" smtClean="0"/>
          </a:p>
          <a:p>
            <a:r>
              <a:rPr lang="ko-KR" altLang="en-US" dirty="0" smtClean="0"/>
              <a:t>미니게임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페이스 페인팅</a:t>
            </a:r>
            <a:endParaRPr lang="en-US" altLang="ko-KR" dirty="0" smtClean="0"/>
          </a:p>
          <a:p>
            <a:r>
              <a:rPr lang="en-US" altLang="ko-KR" dirty="0" smtClean="0"/>
              <a:t>6KM</a:t>
            </a:r>
            <a:r>
              <a:rPr lang="ko-KR" altLang="en-US" dirty="0" smtClean="0"/>
              <a:t>반환점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손도장을 찍어 줍니다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급수대</a:t>
            </a:r>
            <a:endParaRPr lang="en-US" altLang="ko-KR" dirty="0" smtClean="0"/>
          </a:p>
          <a:p>
            <a:r>
              <a:rPr lang="ko-KR" altLang="en-US" dirty="0" smtClean="0"/>
              <a:t>미니게임의 경우 반환점 이전</a:t>
            </a:r>
            <a:r>
              <a:rPr lang="en-US" altLang="ko-KR" dirty="0" smtClean="0"/>
              <a:t>/</a:t>
            </a:r>
            <a:r>
              <a:rPr lang="ko-KR" altLang="en-US" dirty="0" smtClean="0"/>
              <a:t>이후 이용가능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포토존은</a:t>
            </a:r>
            <a:r>
              <a:rPr lang="ko-KR" altLang="en-US" dirty="0" smtClean="0"/>
              <a:t> 이후만 가능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조끼반납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배번표는</a:t>
            </a:r>
            <a:r>
              <a:rPr lang="ko-KR" altLang="en-US" dirty="0" smtClean="0"/>
              <a:t> 가지고 가셔도 됩니다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>
                <a:hlinkClick r:id="rId2"/>
              </a:rPr>
              <a:t>마라톤 코스 </a:t>
            </a:r>
            <a:r>
              <a:rPr lang="ko-KR" altLang="en-US" dirty="0" err="1" smtClean="0">
                <a:hlinkClick r:id="rId2"/>
              </a:rPr>
              <a:t>바로안내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5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마라톤코스</a:t>
            </a:r>
            <a:r>
              <a:rPr lang="ko-KR" altLang="en-US" dirty="0" smtClean="0"/>
              <a:t> 안내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1479" t="7514" r="185" b="4032"/>
          <a:stretch/>
        </p:blipFill>
        <p:spPr>
          <a:xfrm>
            <a:off x="-1340116" y="1431674"/>
            <a:ext cx="8698832" cy="552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10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1053" t="20683" r="85461" b="30078"/>
          <a:stretch/>
        </p:blipFill>
        <p:spPr>
          <a:xfrm>
            <a:off x="180472" y="5414210"/>
            <a:ext cx="1958729" cy="4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행사장 배치 안내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행사전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행사장 입구 차량 정차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인원 하차 후 주차 구역 이동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>
                <a:solidFill>
                  <a:srgbClr val="FFFF00"/>
                </a:solidFill>
              </a:rPr>
              <a:t>행사장 잔디 밭 차량 진입 금지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접수처 방문</a:t>
            </a:r>
            <a:r>
              <a:rPr lang="en-US" altLang="ko-KR" dirty="0" smtClean="0">
                <a:solidFill>
                  <a:srgbClr val="FFFF00"/>
                </a:solidFill>
              </a:rPr>
              <a:t>(</a:t>
            </a:r>
            <a:r>
              <a:rPr lang="ko-KR" altLang="en-US" dirty="0" smtClean="0">
                <a:solidFill>
                  <a:srgbClr val="FFFF00"/>
                </a:solidFill>
              </a:rPr>
              <a:t>좌측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봉사자접수처</a:t>
            </a:r>
            <a:r>
              <a:rPr lang="en-US" altLang="ko-KR" dirty="0" smtClean="0">
                <a:solidFill>
                  <a:srgbClr val="FFFF00"/>
                </a:solidFill>
              </a:rPr>
              <a:t>, </a:t>
            </a:r>
            <a:r>
              <a:rPr lang="ko-KR" altLang="en-US" dirty="0" smtClean="0">
                <a:solidFill>
                  <a:srgbClr val="FFFF00"/>
                </a:solidFill>
              </a:rPr>
              <a:t>우측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후원자접수처</a:t>
            </a:r>
            <a:r>
              <a:rPr lang="en-US" altLang="ko-KR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ko-KR" altLang="en-US" dirty="0" smtClean="0"/>
              <a:t>접수 시 참석 인원에 따라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식권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제공함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>
                <a:solidFill>
                  <a:srgbClr val="FFFF00"/>
                </a:solidFill>
              </a:rPr>
              <a:t>종전과 동일한 형태의 좌석 배치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en-US" altLang="ko-KR" dirty="0" smtClean="0">
                <a:solidFill>
                  <a:srgbClr val="FFFF00"/>
                </a:solidFill>
              </a:rPr>
              <a:t>09:40</a:t>
            </a:r>
            <a:r>
              <a:rPr lang="ko-KR" altLang="en-US" dirty="0" smtClean="0">
                <a:solidFill>
                  <a:srgbClr val="FFFF00"/>
                </a:solidFill>
              </a:rPr>
              <a:t>까지 착석을 원칙으로 함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/>
              <a:t>식전행사 완료 후 </a:t>
            </a:r>
            <a:r>
              <a:rPr lang="ko-KR" altLang="en-US" dirty="0" smtClean="0">
                <a:solidFill>
                  <a:srgbClr val="FFFF00"/>
                </a:solidFill>
              </a:rPr>
              <a:t>전동휠체어</a:t>
            </a:r>
            <a:r>
              <a:rPr lang="en-US" altLang="ko-KR" dirty="0" smtClean="0">
                <a:solidFill>
                  <a:srgbClr val="FFFF00"/>
                </a:solidFill>
              </a:rPr>
              <a:t>-</a:t>
            </a:r>
            <a:r>
              <a:rPr lang="ko-KR" altLang="en-US" dirty="0" smtClean="0">
                <a:solidFill>
                  <a:srgbClr val="FFFF00"/>
                </a:solidFill>
              </a:rPr>
              <a:t>휠체어</a:t>
            </a:r>
            <a:r>
              <a:rPr lang="en-US" altLang="ko-KR" dirty="0" smtClean="0">
                <a:solidFill>
                  <a:srgbClr val="FFFF00"/>
                </a:solidFill>
              </a:rPr>
              <a:t>-</a:t>
            </a:r>
            <a:r>
              <a:rPr lang="ko-KR" altLang="en-US" dirty="0" smtClean="0">
                <a:solidFill>
                  <a:srgbClr val="FFFF00"/>
                </a:solidFill>
              </a:rPr>
              <a:t>동행 순으로 배열</a:t>
            </a:r>
            <a:endParaRPr lang="en-US" altLang="ko-KR" dirty="0">
              <a:solidFill>
                <a:srgbClr val="FFFF00"/>
              </a:solidFill>
            </a:endParaRPr>
          </a:p>
          <a:p>
            <a:pPr lvl="1"/>
            <a:r>
              <a:rPr lang="ko-KR" altLang="en-US" dirty="0" smtClean="0"/>
              <a:t>배열을 위해 나갈 때는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열 부터 순서대로 진행</a:t>
            </a:r>
            <a:endParaRPr lang="en-US" altLang="ko-KR" dirty="0" smtClean="0"/>
          </a:p>
          <a:p>
            <a:r>
              <a:rPr lang="ko-KR" altLang="en-US" dirty="0" smtClean="0"/>
              <a:t>출발과 함께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처음처럼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에서 제공하는 생수 수령 후 마라톤 진행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37449" r="34978" b="37044"/>
          <a:stretch/>
        </p:blipFill>
        <p:spPr>
          <a:xfrm>
            <a:off x="4213941" y="8515611"/>
            <a:ext cx="2644059" cy="1270073"/>
          </a:xfrm>
          <a:prstGeom prst="rect">
            <a:avLst/>
          </a:prstGeom>
        </p:spPr>
      </p:pic>
      <p:pic>
        <p:nvPicPr>
          <p:cNvPr id="9" name="Picture 2" descr="íí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891">
                        <a14:backgroundMark x1="4019" y1="15254" x2="4019" y2="1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26"/>
          <a:stretch/>
        </p:blipFill>
        <p:spPr bwMode="auto">
          <a:xfrm>
            <a:off x="5712684" y="8090978"/>
            <a:ext cx="968603" cy="8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477</TotalTime>
  <Words>965</Words>
  <Application>Microsoft Office PowerPoint</Application>
  <PresentationFormat>A4 용지(210x297mm)</PresentationFormat>
  <Paragraphs>263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Century Gothic</vt:lpstr>
      <vt:lpstr>Wingdings 3</vt:lpstr>
      <vt:lpstr>이온</vt:lpstr>
      <vt:lpstr>PowerPoint 프레젠테이션</vt:lpstr>
      <vt:lpstr>사업개요</vt:lpstr>
      <vt:lpstr>행사당일 일정</vt:lpstr>
      <vt:lpstr>참가자 접수 현황</vt:lpstr>
      <vt:lpstr>봉사연계명단(마라톤 참여)</vt:lpstr>
      <vt:lpstr>봉사연계명단(운영지원)</vt:lpstr>
      <vt:lpstr>코스맵 안내</vt:lpstr>
      <vt:lpstr>마라톤코스 안내</vt:lpstr>
      <vt:lpstr>행사장 배치 안내(행사전)</vt:lpstr>
      <vt:lpstr>행사장 배치 안내(경기 후)</vt:lpstr>
      <vt:lpstr>행사장 배치 안내(행사종료)</vt:lpstr>
      <vt:lpstr>행사장 배치도 안내</vt:lpstr>
      <vt:lpstr>행사장 배치도 안내</vt:lpstr>
      <vt:lpstr>봉사자 유의사항</vt:lpstr>
      <vt:lpstr>2017년과 달라진 점</vt:lpstr>
      <vt:lpstr>차량 주차 안내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kyongson kim</dc:creator>
  <cp:lastModifiedBy>경선 김</cp:lastModifiedBy>
  <cp:revision>21</cp:revision>
  <dcterms:created xsi:type="dcterms:W3CDTF">2018-04-03T12:19:28Z</dcterms:created>
  <dcterms:modified xsi:type="dcterms:W3CDTF">2018-04-09T07:06:59Z</dcterms:modified>
</cp:coreProperties>
</file>